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36.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 id="2147483688" r:id="rId3"/>
  </p:sldMasterIdLst>
  <p:notesMasterIdLst>
    <p:notesMasterId r:id="rId24"/>
  </p:notesMasterIdLst>
  <p:sldIdLst>
    <p:sldId id="256" r:id="rId4"/>
    <p:sldId id="257" r:id="rId5"/>
    <p:sldId id="258" r:id="rId6"/>
    <p:sldId id="259" r:id="rId7"/>
    <p:sldId id="260" r:id="rId8"/>
    <p:sldId id="261" r:id="rId9"/>
    <p:sldId id="263" r:id="rId10"/>
    <p:sldId id="264" r:id="rId11"/>
    <p:sldId id="278" r:id="rId12"/>
    <p:sldId id="266" r:id="rId13"/>
    <p:sldId id="267" r:id="rId14"/>
    <p:sldId id="268" r:id="rId15"/>
    <p:sldId id="269" r:id="rId16"/>
    <p:sldId id="270" r:id="rId17"/>
    <p:sldId id="271" r:id="rId18"/>
    <p:sldId id="277" r:id="rId19"/>
    <p:sldId id="273" r:id="rId20"/>
    <p:sldId id="274" r:id="rId21"/>
    <p:sldId id="275" r:id="rId22"/>
    <p:sldId id="276" r:id="rId23"/>
  </p:sldIdLst>
  <p:sldSz cx="9144000" cy="5143500" type="screen16x9"/>
  <p:notesSz cx="6858000" cy="9144000"/>
  <p:embeddedFontLst>
    <p:embeddedFont>
      <p:font typeface="Oswald" panose="020B0604020202020204" charset="0"/>
      <p:bold r:id="rId25"/>
    </p:embeddedFont>
    <p:embeddedFont>
      <p:font typeface="Oswald Regular"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0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475753-69F2-4A19-99DE-FA604A7B3F57}">
  <a:tblStyle styleId="{1B475753-69F2-4A19-99DE-FA604A7B3F5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00" autoAdjust="0"/>
  </p:normalViewPr>
  <p:slideViewPr>
    <p:cSldViewPr snapToGrid="0">
      <p:cViewPr varScale="1">
        <p:scale>
          <a:sx n="68" d="100"/>
          <a:sy n="68" d="100"/>
        </p:scale>
        <p:origin x="1446" y="66"/>
      </p:cViewPr>
      <p:guideLst>
        <p:guide orient="horz" pos="170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dn.knightlab.com/libs/timeline3/latest/embe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4aeb430c0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The </a:t>
            </a:r>
            <a:r>
              <a:rPr lang="en-GB" dirty="0" err="1"/>
              <a:t>powerpoint</a:t>
            </a:r>
            <a:r>
              <a:rPr lang="en-GB" dirty="0"/>
              <a:t> presentation needs be used together with the HRE activity of the same name that you can download here https://www.amnesty.org/en/latest/education/2020/10/write-for-rights-human-rights-education-toolkits/</a:t>
            </a:r>
          </a:p>
          <a:p>
            <a:pPr marL="0" lvl="0" indent="0" algn="l" rtl="0">
              <a:spcBef>
                <a:spcPts val="0"/>
              </a:spcBef>
              <a:spcAft>
                <a:spcPts val="0"/>
              </a:spcAft>
              <a:buNone/>
            </a:pPr>
            <a:endParaRPr dirty="0"/>
          </a:p>
        </p:txBody>
      </p:sp>
      <p:sp>
        <p:nvSpPr>
          <p:cNvPr id="272" name="Google Shape;272;ga4aeb430c0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a4aeb430c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rgbClr val="424242"/>
                </a:solidFill>
              </a:rPr>
              <a:t>Inform participants that women human rights defenders have been fighting for women’s rights and speaking out against the male guardianship system in Saudi Arabia for years. They will be learning more about one of them.</a:t>
            </a:r>
            <a:endParaRPr sz="1400" dirty="0">
              <a:solidFill>
                <a:srgbClr val="424242"/>
              </a:solidFill>
            </a:endParaRPr>
          </a:p>
          <a:p>
            <a:pPr marL="0" lvl="0" indent="0" algn="l" rtl="0">
              <a:lnSpc>
                <a:spcPct val="115000"/>
              </a:lnSpc>
              <a:spcBef>
                <a:spcPts val="0"/>
              </a:spcBef>
              <a:spcAft>
                <a:spcPts val="0"/>
              </a:spcAft>
              <a:buClr>
                <a:schemeClr val="dk1"/>
              </a:buClr>
              <a:buSzPts val="1100"/>
              <a:buFont typeface="Arial"/>
              <a:buNone/>
            </a:pPr>
            <a:endParaRPr dirty="0">
              <a:solidFill>
                <a:srgbClr val="424242"/>
              </a:solidFill>
            </a:endParaRPr>
          </a:p>
          <a:p>
            <a:pPr marL="0" lvl="0" indent="0" algn="l" rtl="0">
              <a:lnSpc>
                <a:spcPct val="115000"/>
              </a:lnSpc>
              <a:spcBef>
                <a:spcPts val="0"/>
              </a:spcBef>
              <a:spcAft>
                <a:spcPts val="0"/>
              </a:spcAft>
              <a:buClr>
                <a:schemeClr val="dk1"/>
              </a:buClr>
              <a:buSzPts val="1100"/>
              <a:buFont typeface="Arial"/>
              <a:buNone/>
            </a:pPr>
            <a:r>
              <a:rPr lang="en-GB" dirty="0">
                <a:solidFill>
                  <a:srgbClr val="424242"/>
                </a:solidFill>
              </a:rPr>
              <a:t>Read out the  </a:t>
            </a:r>
            <a:r>
              <a:rPr lang="en-GB" dirty="0" err="1">
                <a:solidFill>
                  <a:srgbClr val="424242"/>
                </a:solidFill>
              </a:rPr>
              <a:t>Nassima</a:t>
            </a:r>
            <a:r>
              <a:rPr lang="en-GB" dirty="0">
                <a:solidFill>
                  <a:srgbClr val="424242"/>
                </a:solidFill>
              </a:rPr>
              <a:t> al-</a:t>
            </a:r>
            <a:r>
              <a:rPr lang="en-GB" dirty="0" err="1">
                <a:solidFill>
                  <a:srgbClr val="424242"/>
                </a:solidFill>
              </a:rPr>
              <a:t>Sada</a:t>
            </a:r>
            <a:r>
              <a:rPr lang="en-GB" dirty="0">
                <a:solidFill>
                  <a:srgbClr val="424242"/>
                </a:solidFill>
              </a:rPr>
              <a:t> story</a:t>
            </a:r>
            <a:r>
              <a:rPr lang="en-GB" sz="1400" dirty="0">
                <a:solidFill>
                  <a:srgbClr val="424242"/>
                </a:solidFill>
              </a:rPr>
              <a:t> and ask participants </a:t>
            </a:r>
            <a:r>
              <a:rPr lang="en-GB" b="1" dirty="0">
                <a:solidFill>
                  <a:srgbClr val="424242"/>
                </a:solidFill>
              </a:rPr>
              <a:t>How did it feel to hear </a:t>
            </a:r>
            <a:r>
              <a:rPr lang="en-GB" b="1" dirty="0" err="1">
                <a:solidFill>
                  <a:srgbClr val="424242"/>
                </a:solidFill>
              </a:rPr>
              <a:t>Nassima’s</a:t>
            </a:r>
            <a:r>
              <a:rPr lang="en-GB" b="1" dirty="0">
                <a:solidFill>
                  <a:srgbClr val="424242"/>
                </a:solidFill>
              </a:rPr>
              <a:t> story? </a:t>
            </a:r>
            <a:endParaRPr sz="1400" dirty="0">
              <a:solidFill>
                <a:srgbClr val="424242"/>
              </a:solidFill>
            </a:endParaRPr>
          </a:p>
          <a:p>
            <a:pPr marL="0" lvl="0" indent="0" algn="l" rtl="0">
              <a:spcBef>
                <a:spcPts val="0"/>
              </a:spcBef>
              <a:spcAft>
                <a:spcPts val="0"/>
              </a:spcAft>
              <a:buNone/>
            </a:pPr>
            <a:endParaRPr dirty="0"/>
          </a:p>
        </p:txBody>
      </p:sp>
      <p:sp>
        <p:nvSpPr>
          <p:cNvPr id="393" name="Google Shape;393;ga4aeb430c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a4aeb430c0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GB" dirty="0">
                <a:solidFill>
                  <a:srgbClr val="424242"/>
                </a:solidFill>
              </a:rPr>
              <a:t>Explain to participants that you will read through the articles in the UDHR summary on the slide. Each time someone feels that </a:t>
            </a:r>
            <a:r>
              <a:rPr lang="en-GB" dirty="0" err="1">
                <a:solidFill>
                  <a:srgbClr val="424242"/>
                </a:solidFill>
              </a:rPr>
              <a:t>Nassima’s</a:t>
            </a:r>
            <a:r>
              <a:rPr lang="en-GB" dirty="0">
                <a:solidFill>
                  <a:srgbClr val="424242"/>
                </a:solidFill>
              </a:rPr>
              <a:t> human rights have been violated, they should raise their hand and/or put the number of the corresponding right in the chat. As participants are still learning about human rights and only have limited information about </a:t>
            </a:r>
            <a:r>
              <a:rPr lang="en-GB" dirty="0" err="1">
                <a:solidFill>
                  <a:schemeClr val="dk1"/>
                </a:solidFill>
              </a:rPr>
              <a:t>Nassima’s</a:t>
            </a:r>
            <a:r>
              <a:rPr lang="en-GB" dirty="0">
                <a:solidFill>
                  <a:schemeClr val="dk1"/>
                </a:solidFill>
              </a:rPr>
              <a:t> </a:t>
            </a:r>
            <a:r>
              <a:rPr lang="en-GB" dirty="0">
                <a:solidFill>
                  <a:srgbClr val="424242"/>
                </a:solidFill>
              </a:rPr>
              <a:t>story, they may come to different conclusions about the rights involved, but this is ok. Read through the articles, one by one, and give participants time to raise their hand and/or write the number in the chat. Ask a few to explain why they have chosen that right. </a:t>
            </a:r>
          </a:p>
          <a:p>
            <a:pPr marL="0" lvl="0" indent="0" algn="l" rtl="0">
              <a:lnSpc>
                <a:spcPct val="115000"/>
              </a:lnSpc>
              <a:spcBef>
                <a:spcPts val="0"/>
              </a:spcBef>
              <a:spcAft>
                <a:spcPts val="0"/>
              </a:spcAft>
              <a:buNone/>
            </a:pPr>
            <a:endParaRPr dirty="0">
              <a:solidFill>
                <a:srgbClr val="424242"/>
              </a:solidFill>
            </a:endParaRPr>
          </a:p>
        </p:txBody>
      </p:sp>
      <p:sp>
        <p:nvSpPr>
          <p:cNvPr id="402" name="Google Shape;402;ga4aeb430c0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4aeb430c0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GB" dirty="0">
                <a:solidFill>
                  <a:srgbClr val="424242"/>
                </a:solidFill>
              </a:rPr>
              <a:t>Explain to participants that you will read through the articles in the UDHR summary on the slide. Each time someone feels that </a:t>
            </a:r>
            <a:r>
              <a:rPr lang="en-GB" dirty="0" err="1">
                <a:solidFill>
                  <a:schemeClr val="dk1"/>
                </a:solidFill>
              </a:rPr>
              <a:t>Nassima’s</a:t>
            </a:r>
            <a:r>
              <a:rPr lang="en-GB" dirty="0">
                <a:solidFill>
                  <a:schemeClr val="dk1"/>
                </a:solidFill>
              </a:rPr>
              <a:t> </a:t>
            </a:r>
            <a:r>
              <a:rPr lang="en-GB" dirty="0">
                <a:solidFill>
                  <a:srgbClr val="424242"/>
                </a:solidFill>
              </a:rPr>
              <a:t>human rights have been violated, they should raise their hand and/or put the number of the corresponding right in the chat. As participants are still learning about human rights and only have limited information about </a:t>
            </a:r>
            <a:r>
              <a:rPr lang="en-GB" dirty="0" err="1">
                <a:solidFill>
                  <a:schemeClr val="dk1"/>
                </a:solidFill>
              </a:rPr>
              <a:t>Nassima’s</a:t>
            </a:r>
            <a:r>
              <a:rPr lang="en-GB" dirty="0">
                <a:solidFill>
                  <a:srgbClr val="424242"/>
                </a:solidFill>
              </a:rPr>
              <a:t>  story, they may come to different conclusions about the rights involved, but this is ok. Read through the articles, one by one, and give participants time to raise their hand and/or write the number in the chat. Ask a few to explain why they have chosen that right. </a:t>
            </a:r>
          </a:p>
          <a:p>
            <a:pPr marL="0" lvl="0" indent="0" algn="l" rtl="0">
              <a:lnSpc>
                <a:spcPct val="115000"/>
              </a:lnSpc>
              <a:spcBef>
                <a:spcPts val="0"/>
              </a:spcBef>
              <a:spcAft>
                <a:spcPts val="0"/>
              </a:spcAft>
              <a:buNone/>
            </a:pPr>
            <a:endParaRPr dirty="0">
              <a:solidFill>
                <a:srgbClr val="424242"/>
              </a:solidFill>
            </a:endParaRPr>
          </a:p>
        </p:txBody>
      </p:sp>
      <p:sp>
        <p:nvSpPr>
          <p:cNvPr id="427" name="Google Shape;427;ga4aeb430c0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a4aeb430c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Share and read the relevant rights that are affected in </a:t>
            </a:r>
            <a:r>
              <a:rPr lang="en-GB" dirty="0" err="1">
                <a:solidFill>
                  <a:schemeClr val="dk1"/>
                </a:solidFill>
              </a:rPr>
              <a:t>Nassima’s</a:t>
            </a:r>
            <a:r>
              <a:rPr lang="en-GB" dirty="0">
                <a:solidFill>
                  <a:schemeClr val="dk1"/>
                </a:solidFill>
              </a:rPr>
              <a:t> case</a:t>
            </a:r>
            <a:endParaRPr dirty="0">
              <a:solidFill>
                <a:schemeClr val="dk1"/>
              </a:solidFill>
            </a:endParaRPr>
          </a:p>
          <a:p>
            <a:pPr marL="0" lvl="0" indent="0" algn="l" rtl="0">
              <a:spcBef>
                <a:spcPts val="0"/>
              </a:spcBef>
              <a:spcAft>
                <a:spcPts val="0"/>
              </a:spcAft>
              <a:buNone/>
            </a:pPr>
            <a:endParaRPr dirty="0"/>
          </a:p>
        </p:txBody>
      </p:sp>
      <p:sp>
        <p:nvSpPr>
          <p:cNvPr id="452" name="Google Shape;452;ga4aeb430c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a4aeb430c0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solidFill>
                  <a:srgbClr val="424242"/>
                </a:solidFill>
              </a:rPr>
              <a:t>Ask participants to put a say or put a number in the chat that correspond with the situation of girls and women in their country.</a:t>
            </a:r>
          </a:p>
          <a:p>
            <a:pPr marL="0" lvl="0" indent="0" algn="l" rtl="0">
              <a:lnSpc>
                <a:spcPct val="115000"/>
              </a:lnSpc>
              <a:spcBef>
                <a:spcPts val="0"/>
              </a:spcBef>
              <a:spcAft>
                <a:spcPts val="0"/>
              </a:spcAft>
              <a:buNone/>
            </a:pPr>
            <a:r>
              <a:rPr lang="en-GB" dirty="0">
                <a:solidFill>
                  <a:srgbClr val="424242"/>
                </a:solidFill>
              </a:rPr>
              <a:t> If time permits – Are there decisions that women cannot make but men can? Are women and men treated the same way? Why?</a:t>
            </a:r>
          </a:p>
          <a:p>
            <a:pPr marL="0" lvl="0" indent="0" algn="l" rtl="0">
              <a:lnSpc>
                <a:spcPct val="115000"/>
              </a:lnSpc>
              <a:spcBef>
                <a:spcPts val="0"/>
              </a:spcBef>
              <a:spcAft>
                <a:spcPts val="0"/>
              </a:spcAft>
              <a:buNone/>
            </a:pPr>
            <a:endParaRPr dirty="0">
              <a:solidFill>
                <a:srgbClr val="424242"/>
              </a:solidFill>
            </a:endParaRPr>
          </a:p>
          <a:p>
            <a:pPr marL="0" lvl="0" indent="0" algn="l" rtl="0">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rgbClr val="424242"/>
              </a:solidFill>
            </a:endParaRPr>
          </a:p>
        </p:txBody>
      </p:sp>
      <p:sp>
        <p:nvSpPr>
          <p:cNvPr id="460" name="Google Shape;460;ga4aeb430c0_0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a4aeb430c0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424242"/>
              </a:solidFill>
            </a:endParaRPr>
          </a:p>
          <a:p>
            <a:pPr marL="0" lvl="0" indent="0" algn="l" rtl="0">
              <a:spcBef>
                <a:spcPts val="0"/>
              </a:spcBef>
              <a:spcAft>
                <a:spcPts val="0"/>
              </a:spcAft>
              <a:buNone/>
            </a:pPr>
            <a:r>
              <a:rPr lang="en-GB" dirty="0">
                <a:solidFill>
                  <a:schemeClr val="dk1"/>
                </a:solidFill>
              </a:rPr>
              <a:t>Ask participants to brainstorm some ideas</a:t>
            </a:r>
            <a:endParaRPr dirty="0">
              <a:solidFill>
                <a:schemeClr val="dk1"/>
              </a:solidFill>
            </a:endParaRPr>
          </a:p>
          <a:p>
            <a:pPr marL="0" lvl="0" indent="0" algn="l" rtl="0">
              <a:lnSpc>
                <a:spcPct val="115000"/>
              </a:lnSpc>
              <a:spcBef>
                <a:spcPts val="0"/>
              </a:spcBef>
              <a:spcAft>
                <a:spcPts val="0"/>
              </a:spcAft>
              <a:buNone/>
            </a:pPr>
            <a:endParaRPr dirty="0">
              <a:solidFill>
                <a:srgbClr val="424242"/>
              </a:solidFill>
            </a:endParaRPr>
          </a:p>
        </p:txBody>
      </p:sp>
      <p:sp>
        <p:nvSpPr>
          <p:cNvPr id="498" name="Google Shape;498;ga4aeb430c0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a4aeb430c0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424242"/>
              </a:solidFill>
            </a:endParaRPr>
          </a:p>
          <a:p>
            <a:pPr marL="0" lvl="0" indent="0" algn="l" rtl="0">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rgbClr val="424242"/>
              </a:solidFill>
            </a:endParaRPr>
          </a:p>
        </p:txBody>
      </p:sp>
      <p:sp>
        <p:nvSpPr>
          <p:cNvPr id="319" name="Google Shape;319;ga4aeb430c0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3044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a4aeb430c0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b="0" i="0" u="none" strike="noStrike" cap="none" dirty="0">
                <a:solidFill>
                  <a:srgbClr val="000000"/>
                </a:solidFill>
                <a:effectLst/>
                <a:latin typeface="Arial"/>
                <a:ea typeface="Arial"/>
                <a:cs typeface="Arial"/>
                <a:sym typeface="Arial"/>
              </a:rPr>
              <a:t>Explain to participants about the Write to Right Campaign that Amnesty runs each year using the slide. Explain that this year Amnesty is calling on people around the world to take action on behalf of </a:t>
            </a:r>
            <a:r>
              <a:rPr lang="en-GB" sz="1100" b="0" i="0" u="none" strike="noStrike" cap="none" dirty="0" err="1">
                <a:solidFill>
                  <a:srgbClr val="000000"/>
                </a:solidFill>
                <a:effectLst/>
                <a:latin typeface="Arial"/>
                <a:ea typeface="Arial"/>
                <a:cs typeface="Arial"/>
                <a:sym typeface="Arial"/>
              </a:rPr>
              <a:t>Nassima</a:t>
            </a:r>
            <a:r>
              <a:rPr lang="en-GB" sz="1100" b="0" i="0" u="none" strike="noStrike" cap="none" dirty="0">
                <a:solidFill>
                  <a:srgbClr val="000000"/>
                </a:solidFill>
                <a:effectLst/>
                <a:latin typeface="Arial"/>
                <a:ea typeface="Arial"/>
                <a:cs typeface="Arial"/>
                <a:sym typeface="Arial"/>
              </a:rPr>
              <a:t>. If you have time y</a:t>
            </a:r>
            <a:r>
              <a:rPr lang="en-GB" sz="1100" dirty="0">
                <a:solidFill>
                  <a:schemeClr val="dk1"/>
                </a:solidFill>
              </a:rPr>
              <a:t>ou could share the link of the video in the chat for participants to watch https://www.youtube.com/watch?v=B2zY3J_P3k4&amp;list=PLYFf1wOwAZJBBjjzu6LgpEtR3aeiCqrj6&amp;index=5</a:t>
            </a:r>
            <a:endParaRPr lang="en-GB"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spcBef>
                <a:spcPts val="0"/>
              </a:spcBef>
              <a:spcAft>
                <a:spcPts val="0"/>
              </a:spcAft>
              <a:buNone/>
            </a:pPr>
            <a:endParaRPr dirty="0"/>
          </a:p>
        </p:txBody>
      </p:sp>
      <p:sp>
        <p:nvSpPr>
          <p:cNvPr id="529" name="Google Shape;529;ga4aeb430c0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a4aeb430c0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rgbClr val="424242"/>
                </a:solidFill>
              </a:rPr>
              <a:t>Explain how to write for rights using the slide. Explain that Amnesty is encouraging people to write letters to the authorities and show solidarity for </a:t>
            </a:r>
            <a:r>
              <a:rPr lang="en-GB" dirty="0" err="1">
                <a:solidFill>
                  <a:srgbClr val="424242"/>
                </a:solidFill>
              </a:rPr>
              <a:t>Nassima</a:t>
            </a:r>
            <a:endParaRPr lang="en-GB"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spcBef>
                <a:spcPts val="0"/>
              </a:spcBef>
              <a:spcAft>
                <a:spcPts val="0"/>
              </a:spcAft>
              <a:buNone/>
            </a:pPr>
            <a:endParaRPr dirty="0"/>
          </a:p>
        </p:txBody>
      </p:sp>
      <p:sp>
        <p:nvSpPr>
          <p:cNvPr id="542" name="Google Shape;542;ga4aeb430c0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a4aeb430c0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If there isn’t enough time for participants to take action by writing letters.</a:t>
            </a: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Participants can also take action online.  Share the link  https://www.amnesty.org/en/get-involved/write-for-rights/  in the chat.</a:t>
            </a:r>
          </a:p>
          <a:p>
            <a:pPr marL="0" lvl="0" indent="0" algn="l" rtl="0">
              <a:lnSpc>
                <a:spcPct val="115000"/>
              </a:lnSpc>
              <a:spcBef>
                <a:spcPts val="0"/>
              </a:spcBef>
              <a:spcAft>
                <a:spcPts val="0"/>
              </a:spcAft>
              <a:buNone/>
            </a:pPr>
            <a:r>
              <a:rPr lang="en-GB" dirty="0">
                <a:solidFill>
                  <a:schemeClr val="dk1"/>
                </a:solidFill>
              </a:rPr>
              <a:t>Tip: You could play some music for the group while they complete this activity </a:t>
            </a:r>
            <a:endParaRPr lang="en-GB" dirty="0">
              <a:solidFill>
                <a:srgbClr val="424242"/>
              </a:solidFill>
            </a:endParaRP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rgbClr val="424242"/>
              </a:solidFill>
            </a:endParaRPr>
          </a:p>
        </p:txBody>
      </p:sp>
      <p:sp>
        <p:nvSpPr>
          <p:cNvPr id="551" name="Google Shape;551;ga4aeb430c0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4aeb430c0_13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t>Welcome participants and ask each of them to draw a flower with five or six large petals on a piece of paper. Ask them write in each petal something they feel is very </a:t>
            </a:r>
            <a:r>
              <a:rPr lang="en-GB" b="1" dirty="0"/>
              <a:t>important to them to decide on for themselves</a:t>
            </a:r>
            <a:r>
              <a:rPr lang="en-GB" dirty="0"/>
              <a:t>. For example, what they wear, what they study, what music they listen to, who they are friends with, what hobbies or sports they want to practise, how they spend their money, how they spend their free time, who they have a relationship with, what they read, among other thing</a:t>
            </a:r>
            <a:endParaRPr dirty="0"/>
          </a:p>
        </p:txBody>
      </p:sp>
      <p:sp>
        <p:nvSpPr>
          <p:cNvPr id="277" name="Google Shape;277;ga4aeb430c0_13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a4aeb430c0_0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GB" dirty="0">
                <a:solidFill>
                  <a:srgbClr val="424242"/>
                </a:solidFill>
              </a:rPr>
              <a:t>You could play nice music and have people holding the flowers they made in the beginning and you can take a screenshot of the screen and a joint solidarity photo because </a:t>
            </a:r>
            <a:r>
              <a:rPr lang="en-GB" dirty="0" err="1">
                <a:solidFill>
                  <a:srgbClr val="424242"/>
                </a:solidFill>
              </a:rPr>
              <a:t>Nassima</a:t>
            </a:r>
            <a:r>
              <a:rPr lang="en-GB" dirty="0">
                <a:solidFill>
                  <a:srgbClr val="424242"/>
                </a:solidFill>
              </a:rPr>
              <a:t> loves gardening (links  back to beginning.).Share on social media with #W4R20  You can also ask people to go online and sign the petition. You can share the link in the chat  https://www.amnesty.org/en/get-involved/write-for-rights/</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GB" dirty="0">
              <a:solidFill>
                <a:srgbClr val="424242"/>
              </a:solidFill>
            </a:endParaRP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lnSpc>
                <a:spcPct val="115000"/>
              </a:lnSpc>
              <a:spcBef>
                <a:spcPts val="0"/>
              </a:spcBef>
              <a:spcAft>
                <a:spcPts val="0"/>
              </a:spcAft>
              <a:buNone/>
            </a:pPr>
            <a:endParaRPr dirty="0">
              <a:solidFill>
                <a:srgbClr val="424242"/>
              </a:solidFill>
            </a:endParaRPr>
          </a:p>
        </p:txBody>
      </p:sp>
      <p:sp>
        <p:nvSpPr>
          <p:cNvPr id="561" name="Google Shape;561;ga4aeb430c0_0_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a4aeb430c0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solidFill>
                  <a:srgbClr val="424242"/>
                </a:solidFill>
              </a:rPr>
              <a:t>Once everyone has completed their flower, ask participants to show their flowers and read out the things they wrote down and/or share in the chat</a:t>
            </a:r>
            <a:endParaRPr dirty="0">
              <a:solidFill>
                <a:srgbClr val="424242"/>
              </a:solidFill>
            </a:endParaRPr>
          </a:p>
        </p:txBody>
      </p:sp>
      <p:sp>
        <p:nvSpPr>
          <p:cNvPr id="286" name="Google Shape;286;ga4aeb430c0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a4aeb430c0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solidFill>
                  <a:srgbClr val="424242"/>
                </a:solidFill>
              </a:rPr>
              <a:t>Reflect with the participants on the questions. Important: </a:t>
            </a:r>
            <a:r>
              <a:rPr lang="en-GB" dirty="0"/>
              <a:t>Participants may reflect on how they feel when parents or a guardian make decisions that they feel they should make. It is important that this activity is not about debating whether parents should make decisions for young people but rather exploring how it feels when someone makes decisions about your life that you feel are important for you to make</a:t>
            </a:r>
            <a:endParaRPr dirty="0">
              <a:solidFill>
                <a:schemeClr val="dk1"/>
              </a:solidFill>
            </a:endParaRPr>
          </a:p>
          <a:p>
            <a:pPr marL="0" lvl="0" indent="0" algn="l" rtl="0">
              <a:lnSpc>
                <a:spcPct val="115000"/>
              </a:lnSpc>
              <a:spcBef>
                <a:spcPts val="0"/>
              </a:spcBef>
              <a:spcAft>
                <a:spcPts val="0"/>
              </a:spcAft>
              <a:buNone/>
            </a:pPr>
            <a:endParaRPr dirty="0">
              <a:solidFill>
                <a:srgbClr val="424242"/>
              </a:solidFill>
            </a:endParaRPr>
          </a:p>
        </p:txBody>
      </p:sp>
      <p:sp>
        <p:nvSpPr>
          <p:cNvPr id="297" name="Google Shape;297;ga4aeb430c0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a4aeb430c0_2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5" name="Google Shape;305;ga4aeb430c0_2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a4aeb430c0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b="1" dirty="0">
                <a:solidFill>
                  <a:srgbClr val="424242"/>
                </a:solidFill>
              </a:rPr>
              <a:t>MALE GUARDIANSHIP SYSTEM</a:t>
            </a:r>
          </a:p>
          <a:p>
            <a:pPr marL="0" lvl="0" indent="0" algn="l" rtl="0">
              <a:lnSpc>
                <a:spcPct val="115000"/>
              </a:lnSpc>
              <a:spcBef>
                <a:spcPts val="0"/>
              </a:spcBef>
              <a:spcAft>
                <a:spcPts val="0"/>
              </a:spcAft>
              <a:buClr>
                <a:schemeClr val="dk1"/>
              </a:buClr>
              <a:buSzPts val="1100"/>
              <a:buFont typeface="Arial"/>
              <a:buNone/>
            </a:pPr>
            <a:r>
              <a:rPr lang="en-GB" dirty="0">
                <a:solidFill>
                  <a:srgbClr val="424242"/>
                </a:solidFill>
              </a:rPr>
              <a:t>Explain that for a woman in Saudi Arabia, no matter what her age is, the answers to the previous questions may look different. The male guardianship system there requires all women to legally have a male guardian (who can be father, husband, brother, or son) to make decisions and give permission for different aspects of their lives. In some cases where a woman is widowed, their male guardian may be their son, regardless of age, who has the authority to make decisions on behalf of their mother.</a:t>
            </a:r>
          </a:p>
          <a:p>
            <a:pPr marL="0" lvl="0" indent="0" algn="l" rtl="0">
              <a:lnSpc>
                <a:spcPct val="115000"/>
              </a:lnSpc>
              <a:spcBef>
                <a:spcPts val="0"/>
              </a:spcBef>
              <a:spcAft>
                <a:spcPts val="0"/>
              </a:spcAft>
              <a:buClr>
                <a:schemeClr val="dk1"/>
              </a:buClr>
              <a:buSzPts val="1100"/>
              <a:buFont typeface="Arial"/>
              <a:buNone/>
            </a:pPr>
            <a:endParaRPr lang="en-GB" dirty="0">
              <a:solidFill>
                <a:srgbClr val="424242"/>
              </a:solidFill>
            </a:endParaRPr>
          </a:p>
          <a:p>
            <a:pPr marL="0" lvl="0" indent="0" algn="l" rtl="0">
              <a:lnSpc>
                <a:spcPct val="115000"/>
              </a:lnSpc>
              <a:spcBef>
                <a:spcPts val="0"/>
              </a:spcBef>
              <a:spcAft>
                <a:spcPts val="0"/>
              </a:spcAft>
              <a:buClr>
                <a:schemeClr val="dk1"/>
              </a:buClr>
              <a:buSzPts val="1100"/>
              <a:buFont typeface="Arial"/>
              <a:buNone/>
            </a:pPr>
            <a:r>
              <a:rPr lang="en-GB" dirty="0">
                <a:solidFill>
                  <a:srgbClr val="424242"/>
                </a:solidFill>
              </a:rPr>
              <a:t>Share with participants the information on male guardianship in Saudi Arabia on page 9 of the HRE Activity that you downloaded </a:t>
            </a:r>
            <a:r>
              <a:rPr lang="en-GB" dirty="0"/>
              <a:t>Index: POL 32/2890/2020</a:t>
            </a:r>
            <a:endParaRPr lang="en-GB" dirty="0">
              <a:solidFill>
                <a:srgbClr val="424242"/>
              </a:solidFill>
            </a:endParaRPr>
          </a:p>
          <a:p>
            <a:pPr marL="0" lvl="0" indent="0" algn="l" rtl="0">
              <a:lnSpc>
                <a:spcPct val="115000"/>
              </a:lnSpc>
              <a:spcBef>
                <a:spcPts val="0"/>
              </a:spcBef>
              <a:spcAft>
                <a:spcPts val="0"/>
              </a:spcAft>
              <a:buClr>
                <a:schemeClr val="dk1"/>
              </a:buClr>
              <a:buSzPts val="1100"/>
              <a:buFont typeface="Arial"/>
              <a:buNone/>
            </a:pPr>
            <a:endParaRPr lang="en-GB" dirty="0">
              <a:solidFill>
                <a:srgbClr val="424242"/>
              </a:solidFill>
            </a:endParaRPr>
          </a:p>
          <a:p>
            <a:pPr marL="0" lvl="0" indent="0" algn="l" rtl="0">
              <a:lnSpc>
                <a:spcPct val="115000"/>
              </a:lnSpc>
              <a:spcBef>
                <a:spcPts val="0"/>
              </a:spcBef>
              <a:spcAft>
                <a:spcPts val="0"/>
              </a:spcAft>
              <a:buClr>
                <a:schemeClr val="dk1"/>
              </a:buClr>
              <a:buSzPts val="1100"/>
              <a:buFont typeface="Arial"/>
              <a:buNone/>
            </a:pPr>
            <a:r>
              <a:rPr lang="en-GB" u="sng" dirty="0">
                <a:solidFill>
                  <a:srgbClr val="2950A1"/>
                </a:solidFill>
                <a:hlinkClick r:id="rId3">
                  <a:extLst>
                    <a:ext uri="{A12FA001-AC4F-418D-AE19-62706E023703}">
                      <ahyp:hlinkClr xmlns:ahyp="http://schemas.microsoft.com/office/drawing/2018/hyperlinkcolor" val="tx"/>
                    </a:ext>
                  </a:extLst>
                </a:hlinkClick>
              </a:rPr>
              <a:t>https://cdn.knightlab.com/libs/timeline3/latest/embed/</a:t>
            </a:r>
            <a:r>
              <a:rPr lang="en-GB" dirty="0">
                <a:solidFill>
                  <a:srgbClr val="424242"/>
                </a:solidFill>
              </a:rPr>
              <a:t>index.html?source=1iJrpiNp45E3r-QTCFy0q9JuH9rpaRJBROxrDvmrdeO0&amp;font=Default&amp;lang=en&amp;initial_zoom=2&amp;height=650 (You can share the  timeline with your group if you want to and go </a:t>
            </a:r>
            <a:r>
              <a:rPr lang="en-GB" dirty="0" err="1">
                <a:solidFill>
                  <a:srgbClr val="424242"/>
                </a:solidFill>
              </a:rPr>
              <a:t>thorugh</a:t>
            </a:r>
            <a:r>
              <a:rPr lang="en-GB" dirty="0">
                <a:solidFill>
                  <a:srgbClr val="424242"/>
                </a:solidFill>
              </a:rPr>
              <a:t> it to show crackdown on </a:t>
            </a:r>
            <a:r>
              <a:rPr lang="en-GB" dirty="0" err="1">
                <a:solidFill>
                  <a:srgbClr val="424242"/>
                </a:solidFill>
              </a:rPr>
              <a:t>FoE</a:t>
            </a:r>
            <a:r>
              <a:rPr lang="en-GB" dirty="0">
                <a:solidFill>
                  <a:srgbClr val="424242"/>
                </a:solidFill>
              </a:rPr>
              <a:t>)</a:t>
            </a:r>
          </a:p>
          <a:p>
            <a:pPr marL="0" lvl="0" indent="0" algn="l" rtl="0">
              <a:lnSpc>
                <a:spcPct val="115000"/>
              </a:lnSpc>
              <a:spcBef>
                <a:spcPts val="0"/>
              </a:spcBef>
              <a:spcAft>
                <a:spcPts val="0"/>
              </a:spcAft>
              <a:buClr>
                <a:schemeClr val="dk1"/>
              </a:buClr>
              <a:buSzPts val="1100"/>
              <a:buFont typeface="Arial"/>
              <a:buNone/>
            </a:pPr>
            <a:endParaRPr lang="en-GB" dirty="0">
              <a:solidFill>
                <a:srgbClr val="424242"/>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rgbClr val="424242"/>
              </a:solidFill>
            </a:endParaRPr>
          </a:p>
        </p:txBody>
      </p:sp>
      <p:sp>
        <p:nvSpPr>
          <p:cNvPr id="311" name="Google Shape;311;ga4aeb430c0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a4aeb430c0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solidFill>
                  <a:srgbClr val="424242"/>
                </a:solidFill>
              </a:rPr>
              <a:t>Ask participants think about which rights are at risk under Male Guardianship. Participants can put the number of the corresponding right in the chat.</a:t>
            </a:r>
          </a:p>
          <a:p>
            <a:pPr marL="0" lvl="0" indent="0" algn="l" rtl="0">
              <a:lnSpc>
                <a:spcPct val="115000"/>
              </a:lnSpc>
              <a:spcBef>
                <a:spcPts val="0"/>
              </a:spcBef>
              <a:spcAft>
                <a:spcPts val="0"/>
              </a:spcAft>
              <a:buNone/>
            </a:pPr>
            <a:endParaRPr dirty="0">
              <a:solidFill>
                <a:srgbClr val="424242"/>
              </a:solidFill>
            </a:endParaRPr>
          </a:p>
        </p:txBody>
      </p:sp>
      <p:sp>
        <p:nvSpPr>
          <p:cNvPr id="328" name="Google Shape;328;ga4aeb430c0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a4aeb430c0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solidFill>
                  <a:srgbClr val="424242"/>
                </a:solidFill>
              </a:rPr>
              <a:t>Ask participants think about which rights are at risk under Male Guardianship. Participants can put the number of the corresponding right in the chat.</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GB" dirty="0">
                <a:solidFill>
                  <a:srgbClr val="424242"/>
                </a:solidFill>
              </a:rPr>
              <a:t>Some of the human rights at risk under a male guardianship system include the rights to freedom of expression and of thought, the right to liberty, freedom of movement</a:t>
            </a:r>
          </a:p>
          <a:p>
            <a:pPr marL="0" lvl="0" indent="0" algn="l" rtl="0">
              <a:lnSpc>
                <a:spcPct val="115000"/>
              </a:lnSpc>
              <a:spcBef>
                <a:spcPts val="0"/>
              </a:spcBef>
              <a:spcAft>
                <a:spcPts val="0"/>
              </a:spcAft>
              <a:buNone/>
            </a:pPr>
            <a:endParaRPr dirty="0">
              <a:solidFill>
                <a:srgbClr val="424242"/>
              </a:solidFill>
            </a:endParaRPr>
          </a:p>
        </p:txBody>
      </p:sp>
      <p:sp>
        <p:nvSpPr>
          <p:cNvPr id="353" name="Google Shape;353;ga4aeb430c0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a4aeb430c0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424242"/>
              </a:solidFill>
            </a:endParaRPr>
          </a:p>
          <a:p>
            <a:pPr marL="0" lvl="0" indent="0" algn="l" rtl="0">
              <a:spcBef>
                <a:spcPts val="0"/>
              </a:spcBef>
              <a:spcAft>
                <a:spcPts val="0"/>
              </a:spcAft>
              <a:buNone/>
            </a:pPr>
            <a:r>
              <a:rPr lang="en-GB" dirty="0">
                <a:solidFill>
                  <a:schemeClr val="dk1"/>
                </a:solidFill>
              </a:rPr>
              <a:t>If you have time you can reflect further with the following questions.</a:t>
            </a:r>
            <a:endParaRPr dirty="0">
              <a:solidFill>
                <a:schemeClr val="dk1"/>
              </a:solidFill>
            </a:endParaRPr>
          </a:p>
          <a:p>
            <a:pPr marL="0" lvl="0" indent="0" algn="l" rtl="0">
              <a:lnSpc>
                <a:spcPct val="115000"/>
              </a:lnSpc>
              <a:spcBef>
                <a:spcPts val="0"/>
              </a:spcBef>
              <a:spcAft>
                <a:spcPts val="0"/>
              </a:spcAft>
              <a:buNone/>
            </a:pPr>
            <a:endParaRPr dirty="0">
              <a:solidFill>
                <a:srgbClr val="424242"/>
              </a:solidFill>
            </a:endParaRPr>
          </a:p>
        </p:txBody>
      </p:sp>
      <p:sp>
        <p:nvSpPr>
          <p:cNvPr id="319" name="Google Shape;319;ga4aeb430c0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258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7"/>
        <p:cNvGrpSpPr/>
        <p:nvPr/>
      </p:nvGrpSpPr>
      <p:grpSpPr>
        <a:xfrm>
          <a:off x="0" y="0"/>
          <a:ext cx="0" cy="0"/>
          <a:chOff x="0" y="0"/>
          <a:chExt cx="0" cy="0"/>
        </a:xfrm>
      </p:grpSpPr>
      <p:sp>
        <p:nvSpPr>
          <p:cNvPr id="58" name="Google Shape;58;p14"/>
          <p:cNvSpPr>
            <a:spLocks noGrp="1"/>
          </p:cNvSpPr>
          <p:nvPr>
            <p:ph type="pic" idx="2"/>
          </p:nvPr>
        </p:nvSpPr>
        <p:spPr>
          <a:xfrm>
            <a:off x="0" y="0"/>
            <a:ext cx="9144000" cy="5143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000000"/>
              </a:buClr>
              <a:buSzPts val="2100"/>
              <a:buFont typeface="Arial"/>
              <a:buChar char="•"/>
              <a:defRPr sz="2100" b="0" i="0" u="none" strike="noStrike" cap="none" baseline="30000">
                <a:solidFill>
                  <a:srgbClr val="000000"/>
                </a:solidFill>
                <a:latin typeface="Oswald Regular"/>
                <a:ea typeface="Oswald Regular"/>
                <a:cs typeface="Oswald Regular"/>
                <a:sym typeface="Oswald Regular"/>
              </a:defRPr>
            </a:lvl1pPr>
            <a:lvl2pPr marR="0" lvl="1" algn="l" rtl="0">
              <a:lnSpc>
                <a:spcPct val="90000"/>
              </a:lnSpc>
              <a:spcBef>
                <a:spcPts val="400"/>
              </a:spcBef>
              <a:spcAft>
                <a:spcPts val="0"/>
              </a:spcAft>
              <a:buClr>
                <a:srgbClr val="000000"/>
              </a:buClr>
              <a:buSzPts val="1800"/>
              <a:buFont typeface="Arial"/>
              <a:buChar char="•"/>
              <a:defRPr sz="1800" b="0" i="0" u="none" strike="noStrike" cap="none">
                <a:solidFill>
                  <a:srgbClr val="000000"/>
                </a:solidFill>
                <a:latin typeface="Oswald Regular"/>
                <a:ea typeface="Oswald Regular"/>
                <a:cs typeface="Oswald Regular"/>
                <a:sym typeface="Oswald Regular"/>
              </a:defRPr>
            </a:lvl2pPr>
            <a:lvl3pPr marR="0" lvl="2" algn="l" rtl="0">
              <a:lnSpc>
                <a:spcPct val="90000"/>
              </a:lnSpc>
              <a:spcBef>
                <a:spcPts val="400"/>
              </a:spcBef>
              <a:spcAft>
                <a:spcPts val="0"/>
              </a:spcAft>
              <a:buClr>
                <a:srgbClr val="000000"/>
              </a:buClr>
              <a:buSzPts val="1500"/>
              <a:buFont typeface="Arial"/>
              <a:buChar char="•"/>
              <a:defRPr sz="1500" b="0" i="0" u="none" strike="noStrike" cap="none">
                <a:solidFill>
                  <a:srgbClr val="000000"/>
                </a:solidFill>
                <a:latin typeface="Oswald Regular"/>
                <a:ea typeface="Oswald Regular"/>
                <a:cs typeface="Oswald Regular"/>
                <a:sym typeface="Oswald Regular"/>
              </a:defRPr>
            </a:lvl3pPr>
            <a:lvl4pPr marR="0" lvl="3"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4pPr>
            <a:lvl5pPr marR="0" lvl="4"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628650" y="572734"/>
            <a:ext cx="3097530" cy="474151"/>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1500"/>
              <a:buFont typeface="Oswald"/>
              <a:buNone/>
              <a:defRPr sz="1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61" name="Google Shape;61;p15"/>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62" name="Google Shape;62;p15"/>
          <p:cNvSpPr txBox="1"/>
          <p:nvPr/>
        </p:nvSpPr>
        <p:spPr>
          <a:xfrm>
            <a:off x="629841" y="276225"/>
            <a:ext cx="1402346" cy="253916"/>
          </a:xfrm>
          <a:prstGeom prst="rect">
            <a:avLst/>
          </a:prstGeom>
          <a:noFill/>
          <a:ln>
            <a:noFill/>
          </a:ln>
        </p:spPr>
        <p:txBody>
          <a:bodyPr spcFirstLastPara="1" wrap="square" lIns="0" tIns="34275" rIns="0" bIns="34275" anchor="t" anchorCtr="0">
            <a:noAutofit/>
          </a:bodyPr>
          <a:lstStyle/>
          <a:p>
            <a:pPr marL="0" marR="0" lvl="0" indent="0" algn="l" rtl="0">
              <a:spcBef>
                <a:spcPts val="0"/>
              </a:spcBef>
              <a:spcAft>
                <a:spcPts val="0"/>
              </a:spcAft>
              <a:buNone/>
            </a:pPr>
            <a:r>
              <a:rPr lang="en-GB" sz="1200" b="1" i="0" u="none" strike="noStrike" cap="none">
                <a:solidFill>
                  <a:srgbClr val="000000"/>
                </a:solidFill>
                <a:latin typeface="Oswald"/>
                <a:ea typeface="Oswald"/>
                <a:cs typeface="Oswald"/>
                <a:sym typeface="Oswald"/>
              </a:rPr>
              <a:t>ACTIVITY</a:t>
            </a:r>
            <a:endParaRPr sz="1100"/>
          </a:p>
        </p:txBody>
      </p:sp>
      <p:cxnSp>
        <p:nvCxnSpPr>
          <p:cNvPr id="63" name="Google Shape;63;p15"/>
          <p:cNvCxnSpPr/>
          <p:nvPr/>
        </p:nvCxnSpPr>
        <p:spPr>
          <a:xfrm>
            <a:off x="629841" y="491203"/>
            <a:ext cx="3778808" cy="0"/>
          </a:xfrm>
          <a:prstGeom prst="straightConnector1">
            <a:avLst/>
          </a:prstGeom>
          <a:noFill/>
          <a:ln w="12700" cap="flat" cmpd="sng">
            <a:solidFill>
              <a:schemeClr val="dk1"/>
            </a:solidFill>
            <a:prstDash val="solid"/>
            <a:miter lim="800000"/>
            <a:headEnd type="none" w="sm" len="sm"/>
            <a:tailEnd type="none" w="sm" len="sm"/>
          </a:ln>
        </p:spPr>
      </p:cxnSp>
      <p:sp>
        <p:nvSpPr>
          <p:cNvPr id="64" name="Google Shape;64;p15"/>
          <p:cNvSpPr txBox="1">
            <a:spLocks noGrp="1"/>
          </p:cNvSpPr>
          <p:nvPr>
            <p:ph type="body" idx="1"/>
          </p:nvPr>
        </p:nvSpPr>
        <p:spPr>
          <a:xfrm>
            <a:off x="628649" y="1545431"/>
            <a:ext cx="3780000" cy="3044428"/>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body" idx="2"/>
          </p:nvPr>
        </p:nvSpPr>
        <p:spPr>
          <a:xfrm>
            <a:off x="4735350" y="1545431"/>
            <a:ext cx="3780000" cy="3044428"/>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6" name="Google Shape;66;p15"/>
          <p:cNvPicPr preferRelativeResize="0"/>
          <p:nvPr/>
        </p:nvPicPr>
        <p:blipFill rotWithShape="1">
          <a:blip r:embed="rId2">
            <a:alphaModFix/>
          </a:blip>
          <a:srcRect/>
          <a:stretch/>
        </p:blipFill>
        <p:spPr>
          <a:xfrm>
            <a:off x="629841" y="4792420"/>
            <a:ext cx="179483" cy="209397"/>
          </a:xfrm>
          <a:prstGeom prst="rect">
            <a:avLst/>
          </a:prstGeom>
          <a:noFill/>
          <a:ln>
            <a:noFill/>
          </a:ln>
        </p:spPr>
      </p:pic>
      <p:sp>
        <p:nvSpPr>
          <p:cNvPr id="67" name="Google Shape;67;p15"/>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15"/>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5"/>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u="none" strike="noStrike" cap="none">
                <a:solidFill>
                  <a:srgbClr val="000000"/>
                </a:solidFill>
                <a:latin typeface="Oswald"/>
                <a:ea typeface="Oswald"/>
                <a:cs typeface="Oswald"/>
                <a:sym typeface="Oswald"/>
              </a:defRPr>
            </a:lvl1pPr>
            <a:lvl2pPr marL="0" lvl="1" indent="0" algn="r">
              <a:spcBef>
                <a:spcPts val="0"/>
              </a:spcBef>
              <a:buNone/>
              <a:defRPr sz="800" b="1" i="0" u="none" strike="noStrike" cap="none">
                <a:solidFill>
                  <a:srgbClr val="000000"/>
                </a:solidFill>
                <a:latin typeface="Oswald"/>
                <a:ea typeface="Oswald"/>
                <a:cs typeface="Oswald"/>
                <a:sym typeface="Oswald"/>
              </a:defRPr>
            </a:lvl2pPr>
            <a:lvl3pPr marL="0" lvl="2" indent="0" algn="r">
              <a:spcBef>
                <a:spcPts val="0"/>
              </a:spcBef>
              <a:buNone/>
              <a:defRPr sz="800" b="1" i="0" u="none" strike="noStrike" cap="none">
                <a:solidFill>
                  <a:srgbClr val="000000"/>
                </a:solidFill>
                <a:latin typeface="Oswald"/>
                <a:ea typeface="Oswald"/>
                <a:cs typeface="Oswald"/>
                <a:sym typeface="Oswald"/>
              </a:defRPr>
            </a:lvl3pPr>
            <a:lvl4pPr marL="0" lvl="3" indent="0" algn="r">
              <a:spcBef>
                <a:spcPts val="0"/>
              </a:spcBef>
              <a:buNone/>
              <a:defRPr sz="800" b="1" i="0" u="none" strike="noStrike" cap="none">
                <a:solidFill>
                  <a:srgbClr val="000000"/>
                </a:solidFill>
                <a:latin typeface="Oswald"/>
                <a:ea typeface="Oswald"/>
                <a:cs typeface="Oswald"/>
                <a:sym typeface="Oswald"/>
              </a:defRPr>
            </a:lvl4pPr>
            <a:lvl5pPr marL="0" lvl="4" indent="0" algn="r">
              <a:spcBef>
                <a:spcPts val="0"/>
              </a:spcBef>
              <a:buNone/>
              <a:defRPr sz="800" b="1" i="0" u="none" strike="noStrike" cap="none">
                <a:solidFill>
                  <a:srgbClr val="000000"/>
                </a:solidFill>
                <a:latin typeface="Oswald"/>
                <a:ea typeface="Oswald"/>
                <a:cs typeface="Oswald"/>
                <a:sym typeface="Oswald"/>
              </a:defRPr>
            </a:lvl5pPr>
            <a:lvl6pPr marL="0" lvl="5" indent="0" algn="r">
              <a:spcBef>
                <a:spcPts val="0"/>
              </a:spcBef>
              <a:buNone/>
              <a:defRPr sz="800" b="1" i="0" u="none" strike="noStrike" cap="none">
                <a:solidFill>
                  <a:srgbClr val="000000"/>
                </a:solidFill>
                <a:latin typeface="Oswald"/>
                <a:ea typeface="Oswald"/>
                <a:cs typeface="Oswald"/>
                <a:sym typeface="Oswald"/>
              </a:defRPr>
            </a:lvl6pPr>
            <a:lvl7pPr marL="0" lvl="6" indent="0" algn="r">
              <a:spcBef>
                <a:spcPts val="0"/>
              </a:spcBef>
              <a:buNone/>
              <a:defRPr sz="800" b="1" i="0" u="none" strike="noStrike" cap="none">
                <a:solidFill>
                  <a:srgbClr val="000000"/>
                </a:solidFill>
                <a:latin typeface="Oswald"/>
                <a:ea typeface="Oswald"/>
                <a:cs typeface="Oswald"/>
                <a:sym typeface="Oswald"/>
              </a:defRPr>
            </a:lvl7pPr>
            <a:lvl8pPr marL="0" lvl="7" indent="0" algn="r">
              <a:spcBef>
                <a:spcPts val="0"/>
              </a:spcBef>
              <a:buNone/>
              <a:defRPr sz="800" b="1" i="0" u="none" strike="noStrike" cap="none">
                <a:solidFill>
                  <a:srgbClr val="000000"/>
                </a:solidFill>
                <a:latin typeface="Oswald"/>
                <a:ea typeface="Oswald"/>
                <a:cs typeface="Oswald"/>
                <a:sym typeface="Oswald"/>
              </a:defRPr>
            </a:lvl8pPr>
            <a:lvl9pPr marL="0" lvl="8" indent="0" algn="r">
              <a:spcBef>
                <a:spcPts val="0"/>
              </a:spcBef>
              <a:buNone/>
              <a:defRPr sz="800" b="1" i="0" u="none" strike="noStrike" cap="none">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cxnSp>
        <p:nvCxnSpPr>
          <p:cNvPr id="70" name="Google Shape;70;p15"/>
          <p:cNvCxnSpPr/>
          <p:nvPr/>
        </p:nvCxnSpPr>
        <p:spPr>
          <a:xfrm>
            <a:off x="629841" y="1093183"/>
            <a:ext cx="3778808"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28649" y="337772"/>
            <a:ext cx="6220558" cy="690929"/>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100"/>
              <a:buFont typeface="Oswald"/>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6"/>
          <p:cNvSpPr txBox="1">
            <a:spLocks noGrp="1"/>
          </p:cNvSpPr>
          <p:nvPr>
            <p:ph type="body" idx="1"/>
          </p:nvPr>
        </p:nvSpPr>
        <p:spPr>
          <a:xfrm>
            <a:off x="629841" y="1356122"/>
            <a:ext cx="3885009" cy="3276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6"/>
          <p:cNvSpPr txBox="1">
            <a:spLocks noGrp="1"/>
          </p:cNvSpPr>
          <p:nvPr>
            <p:ph type="body" idx="2"/>
          </p:nvPr>
        </p:nvSpPr>
        <p:spPr>
          <a:xfrm>
            <a:off x="4629150" y="1356122"/>
            <a:ext cx="3886200" cy="3276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75" name="Google Shape;75;p16"/>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76" name="Google Shape;76;p16"/>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6"/>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cxnSp>
        <p:nvCxnSpPr>
          <p:cNvPr id="78" name="Google Shape;78;p16"/>
          <p:cNvCxnSpPr/>
          <p:nvPr/>
        </p:nvCxnSpPr>
        <p:spPr>
          <a:xfrm>
            <a:off x="628650" y="1091565"/>
            <a:ext cx="6988628"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629841" y="326597"/>
            <a:ext cx="6790290" cy="994172"/>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3300"/>
              <a:buFont typeface="Oswald"/>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7"/>
          <p:cNvSpPr txBox="1">
            <a:spLocks noGrp="1"/>
          </p:cNvSpPr>
          <p:nvPr>
            <p:ph type="body" idx="1"/>
          </p:nvPr>
        </p:nvSpPr>
        <p:spPr>
          <a:xfrm>
            <a:off x="629841" y="1545431"/>
            <a:ext cx="3868340" cy="525573"/>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000000"/>
              </a:buClr>
              <a:buSzPts val="1800"/>
              <a:buNone/>
              <a:defRPr sz="1800" b="1" i="0">
                <a:latin typeface="Oswald"/>
                <a:ea typeface="Oswald"/>
                <a:cs typeface="Oswald"/>
                <a:sym typeface="Oswald"/>
              </a:defRPr>
            </a:lvl1pPr>
            <a:lvl2pPr marL="914400" lvl="1" indent="-228600" algn="l">
              <a:lnSpc>
                <a:spcPct val="90000"/>
              </a:lnSpc>
              <a:spcBef>
                <a:spcPts val="400"/>
              </a:spcBef>
              <a:spcAft>
                <a:spcPts val="0"/>
              </a:spcAft>
              <a:buClr>
                <a:srgbClr val="000000"/>
              </a:buClr>
              <a:buSzPts val="1500"/>
              <a:buNone/>
              <a:defRPr sz="1500" b="1"/>
            </a:lvl2pPr>
            <a:lvl3pPr marL="1371600" lvl="2" indent="-228600" algn="l">
              <a:lnSpc>
                <a:spcPct val="90000"/>
              </a:lnSpc>
              <a:spcBef>
                <a:spcPts val="400"/>
              </a:spcBef>
              <a:spcAft>
                <a:spcPts val="0"/>
              </a:spcAft>
              <a:buClr>
                <a:srgbClr val="000000"/>
              </a:buClr>
              <a:buSzPts val="1400"/>
              <a:buNone/>
              <a:defRPr sz="1400" b="1"/>
            </a:lvl3pPr>
            <a:lvl4pPr marL="1828800" lvl="3" indent="-228600" algn="l">
              <a:lnSpc>
                <a:spcPct val="90000"/>
              </a:lnSpc>
              <a:spcBef>
                <a:spcPts val="400"/>
              </a:spcBef>
              <a:spcAft>
                <a:spcPts val="0"/>
              </a:spcAft>
              <a:buClr>
                <a:srgbClr val="000000"/>
              </a:buClr>
              <a:buSzPts val="1200"/>
              <a:buNone/>
              <a:defRPr sz="1200" b="1"/>
            </a:lvl4pPr>
            <a:lvl5pPr marL="2286000" lvl="4" indent="-228600" algn="l">
              <a:lnSpc>
                <a:spcPct val="90000"/>
              </a:lnSpc>
              <a:spcBef>
                <a:spcPts val="400"/>
              </a:spcBef>
              <a:spcAft>
                <a:spcPts val="0"/>
              </a:spcAft>
              <a:buClr>
                <a:srgbClr val="000000"/>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2" name="Google Shape;82;p17"/>
          <p:cNvSpPr txBox="1">
            <a:spLocks noGrp="1"/>
          </p:cNvSpPr>
          <p:nvPr>
            <p:ph type="body" idx="2"/>
          </p:nvPr>
        </p:nvSpPr>
        <p:spPr>
          <a:xfrm>
            <a:off x="629841" y="2201614"/>
            <a:ext cx="3861689" cy="2440633"/>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7"/>
          <p:cNvSpPr txBox="1">
            <a:spLocks noGrp="1"/>
          </p:cNvSpPr>
          <p:nvPr>
            <p:ph type="body" idx="3"/>
          </p:nvPr>
        </p:nvSpPr>
        <p:spPr>
          <a:xfrm>
            <a:off x="4629149" y="1545431"/>
            <a:ext cx="3885010" cy="52557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000000"/>
              </a:buClr>
              <a:buSzPts val="1800"/>
              <a:buNone/>
              <a:defRPr sz="1800" b="1" i="0">
                <a:latin typeface="Oswald"/>
                <a:ea typeface="Oswald"/>
                <a:cs typeface="Oswald"/>
                <a:sym typeface="Oswald"/>
              </a:defRPr>
            </a:lvl1pPr>
            <a:lvl2pPr marL="914400" lvl="1" indent="-228600" algn="l">
              <a:lnSpc>
                <a:spcPct val="90000"/>
              </a:lnSpc>
              <a:spcBef>
                <a:spcPts val="400"/>
              </a:spcBef>
              <a:spcAft>
                <a:spcPts val="0"/>
              </a:spcAft>
              <a:buClr>
                <a:srgbClr val="000000"/>
              </a:buClr>
              <a:buSzPts val="1500"/>
              <a:buNone/>
              <a:defRPr sz="1500" b="1"/>
            </a:lvl2pPr>
            <a:lvl3pPr marL="1371600" lvl="2" indent="-228600" algn="l">
              <a:lnSpc>
                <a:spcPct val="90000"/>
              </a:lnSpc>
              <a:spcBef>
                <a:spcPts val="400"/>
              </a:spcBef>
              <a:spcAft>
                <a:spcPts val="0"/>
              </a:spcAft>
              <a:buClr>
                <a:srgbClr val="000000"/>
              </a:buClr>
              <a:buSzPts val="1400"/>
              <a:buNone/>
              <a:defRPr sz="1400" b="1"/>
            </a:lvl3pPr>
            <a:lvl4pPr marL="1828800" lvl="3" indent="-228600" algn="l">
              <a:lnSpc>
                <a:spcPct val="90000"/>
              </a:lnSpc>
              <a:spcBef>
                <a:spcPts val="400"/>
              </a:spcBef>
              <a:spcAft>
                <a:spcPts val="0"/>
              </a:spcAft>
              <a:buClr>
                <a:srgbClr val="000000"/>
              </a:buClr>
              <a:buSzPts val="1200"/>
              <a:buNone/>
              <a:defRPr sz="1200" b="1"/>
            </a:lvl4pPr>
            <a:lvl5pPr marL="2286000" lvl="4" indent="-228600" algn="l">
              <a:lnSpc>
                <a:spcPct val="90000"/>
              </a:lnSpc>
              <a:spcBef>
                <a:spcPts val="400"/>
              </a:spcBef>
              <a:spcAft>
                <a:spcPts val="0"/>
              </a:spcAft>
              <a:buClr>
                <a:srgbClr val="000000"/>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7"/>
          <p:cNvSpPr txBox="1">
            <a:spLocks noGrp="1"/>
          </p:cNvSpPr>
          <p:nvPr>
            <p:ph type="body" idx="4"/>
          </p:nvPr>
        </p:nvSpPr>
        <p:spPr>
          <a:xfrm>
            <a:off x="4629150" y="2188517"/>
            <a:ext cx="3887391" cy="245373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85" name="Google Shape;85;p17"/>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cxnSp>
        <p:nvCxnSpPr>
          <p:cNvPr id="86" name="Google Shape;86;p17"/>
          <p:cNvCxnSpPr/>
          <p:nvPr/>
        </p:nvCxnSpPr>
        <p:spPr>
          <a:xfrm>
            <a:off x="628650" y="1356122"/>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87" name="Google Shape;87;p17"/>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7"/>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634858" y="592161"/>
            <a:ext cx="3775450" cy="710293"/>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400"/>
              <a:buFont typeface="Oswa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8"/>
          <p:cNvSpPr txBox="1">
            <a:spLocks noGrp="1"/>
          </p:cNvSpPr>
          <p:nvPr>
            <p:ph type="body" idx="1"/>
          </p:nvPr>
        </p:nvSpPr>
        <p:spPr>
          <a:xfrm>
            <a:off x="4193930" y="1545431"/>
            <a:ext cx="4320229" cy="2850356"/>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rgbClr val="000000"/>
              </a:buClr>
              <a:buSzPts val="2400"/>
              <a:buChar char="•"/>
              <a:defRPr sz="2400"/>
            </a:lvl1pPr>
            <a:lvl2pPr marL="914400" lvl="1" indent="-361950" algn="l">
              <a:lnSpc>
                <a:spcPct val="90000"/>
              </a:lnSpc>
              <a:spcBef>
                <a:spcPts val="400"/>
              </a:spcBef>
              <a:spcAft>
                <a:spcPts val="0"/>
              </a:spcAft>
              <a:buClr>
                <a:srgbClr val="000000"/>
              </a:buClr>
              <a:buSzPts val="2100"/>
              <a:buChar char="•"/>
              <a:defRPr sz="2100"/>
            </a:lvl2pPr>
            <a:lvl3pPr marL="1371600" lvl="2" indent="-342900" algn="l">
              <a:lnSpc>
                <a:spcPct val="90000"/>
              </a:lnSpc>
              <a:spcBef>
                <a:spcPts val="400"/>
              </a:spcBef>
              <a:spcAft>
                <a:spcPts val="0"/>
              </a:spcAft>
              <a:buClr>
                <a:srgbClr val="000000"/>
              </a:buClr>
              <a:buSzPts val="1800"/>
              <a:buChar char="•"/>
              <a:defRPr sz="1800"/>
            </a:lvl3pPr>
            <a:lvl4pPr marL="1828800" lvl="3" indent="-323850" algn="l">
              <a:lnSpc>
                <a:spcPct val="90000"/>
              </a:lnSpc>
              <a:spcBef>
                <a:spcPts val="400"/>
              </a:spcBef>
              <a:spcAft>
                <a:spcPts val="0"/>
              </a:spcAft>
              <a:buClr>
                <a:srgbClr val="000000"/>
              </a:buClr>
              <a:buSzPts val="1500"/>
              <a:buChar char="•"/>
              <a:defRPr sz="1500"/>
            </a:lvl4pPr>
            <a:lvl5pPr marL="2286000" lvl="4" indent="-323850" algn="l">
              <a:lnSpc>
                <a:spcPct val="90000"/>
              </a:lnSpc>
              <a:spcBef>
                <a:spcPts val="400"/>
              </a:spcBef>
              <a:spcAft>
                <a:spcPts val="0"/>
              </a:spcAft>
              <a:buClr>
                <a:srgbClr val="000000"/>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2" name="Google Shape;92;p18"/>
          <p:cNvSpPr txBox="1">
            <a:spLocks noGrp="1"/>
          </p:cNvSpPr>
          <p:nvPr>
            <p:ph type="body" idx="2"/>
          </p:nvPr>
        </p:nvSpPr>
        <p:spPr>
          <a:xfrm>
            <a:off x="635416" y="1545431"/>
            <a:ext cx="3257550" cy="285631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000000"/>
              </a:buClr>
              <a:buSzPts val="1200"/>
              <a:buNone/>
              <a:defRPr sz="1200"/>
            </a:lvl1pPr>
            <a:lvl2pPr marL="914400" lvl="1" indent="-228600" algn="l">
              <a:lnSpc>
                <a:spcPct val="90000"/>
              </a:lnSpc>
              <a:spcBef>
                <a:spcPts val="400"/>
              </a:spcBef>
              <a:spcAft>
                <a:spcPts val="0"/>
              </a:spcAft>
              <a:buClr>
                <a:srgbClr val="000000"/>
              </a:buClr>
              <a:buSzPts val="1100"/>
              <a:buNone/>
              <a:defRPr sz="1100"/>
            </a:lvl2pPr>
            <a:lvl3pPr marL="1371600" lvl="2" indent="-228600" algn="l">
              <a:lnSpc>
                <a:spcPct val="90000"/>
              </a:lnSpc>
              <a:spcBef>
                <a:spcPts val="400"/>
              </a:spcBef>
              <a:spcAft>
                <a:spcPts val="0"/>
              </a:spcAft>
              <a:buClr>
                <a:srgbClr val="000000"/>
              </a:buClr>
              <a:buSzPts val="900"/>
              <a:buNone/>
              <a:defRPr sz="900"/>
            </a:lvl3pPr>
            <a:lvl4pPr marL="1828800" lvl="3" indent="-228600" algn="l">
              <a:lnSpc>
                <a:spcPct val="90000"/>
              </a:lnSpc>
              <a:spcBef>
                <a:spcPts val="400"/>
              </a:spcBef>
              <a:spcAft>
                <a:spcPts val="0"/>
              </a:spcAft>
              <a:buClr>
                <a:srgbClr val="000000"/>
              </a:buClr>
              <a:buSzPts val="800"/>
              <a:buNone/>
              <a:defRPr sz="800"/>
            </a:lvl4pPr>
            <a:lvl5pPr marL="2286000" lvl="4" indent="-228600" algn="l">
              <a:lnSpc>
                <a:spcPct val="90000"/>
              </a:lnSpc>
              <a:spcBef>
                <a:spcPts val="400"/>
              </a:spcBef>
              <a:spcAft>
                <a:spcPts val="0"/>
              </a:spcAft>
              <a:buClr>
                <a:srgbClr val="000000"/>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cxnSp>
        <p:nvCxnSpPr>
          <p:cNvPr id="93" name="Google Shape;93;p18"/>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94" name="Google Shape;94;p18"/>
          <p:cNvSpPr txBox="1"/>
          <p:nvPr/>
        </p:nvSpPr>
        <p:spPr>
          <a:xfrm>
            <a:off x="629841" y="276225"/>
            <a:ext cx="1402346" cy="276999"/>
          </a:xfrm>
          <a:prstGeom prst="rect">
            <a:avLst/>
          </a:prstGeom>
          <a:noFill/>
          <a:ln>
            <a:noFill/>
          </a:ln>
        </p:spPr>
        <p:txBody>
          <a:bodyPr spcFirstLastPara="1" wrap="square" lIns="0" tIns="34275" rIns="0" bIns="34275" anchor="t" anchorCtr="0">
            <a:noAutofit/>
          </a:bodyPr>
          <a:lstStyle/>
          <a:p>
            <a:pPr marL="0" marR="0" lvl="0" indent="0" algn="l" rtl="0">
              <a:spcBef>
                <a:spcPts val="0"/>
              </a:spcBef>
              <a:spcAft>
                <a:spcPts val="0"/>
              </a:spcAft>
              <a:buNone/>
            </a:pPr>
            <a:r>
              <a:rPr lang="en-GB" sz="1400" b="1" i="0">
                <a:solidFill>
                  <a:srgbClr val="000000"/>
                </a:solidFill>
                <a:latin typeface="Oswald"/>
                <a:ea typeface="Oswald"/>
                <a:cs typeface="Oswald"/>
                <a:sym typeface="Oswald"/>
              </a:rPr>
              <a:t>ACTIVITY</a:t>
            </a:r>
            <a:endParaRPr sz="1100"/>
          </a:p>
        </p:txBody>
      </p:sp>
      <p:cxnSp>
        <p:nvCxnSpPr>
          <p:cNvPr id="95" name="Google Shape;95;p18"/>
          <p:cNvCxnSpPr/>
          <p:nvPr/>
        </p:nvCxnSpPr>
        <p:spPr>
          <a:xfrm>
            <a:off x="629841" y="553224"/>
            <a:ext cx="3780467" cy="0"/>
          </a:xfrm>
          <a:prstGeom prst="straightConnector1">
            <a:avLst/>
          </a:prstGeom>
          <a:noFill/>
          <a:ln w="12700" cap="flat" cmpd="sng">
            <a:solidFill>
              <a:schemeClr val="dk1"/>
            </a:solidFill>
            <a:prstDash val="solid"/>
            <a:miter lim="800000"/>
            <a:headEnd type="none" w="sm" len="sm"/>
            <a:tailEnd type="none" w="sm" len="sm"/>
          </a:ln>
        </p:spPr>
      </p:cxnSp>
      <p:cxnSp>
        <p:nvCxnSpPr>
          <p:cNvPr id="96" name="Google Shape;96;p18"/>
          <p:cNvCxnSpPr/>
          <p:nvPr/>
        </p:nvCxnSpPr>
        <p:spPr>
          <a:xfrm rot="10800000" flipH="1">
            <a:off x="629841" y="1361219"/>
            <a:ext cx="3780467" cy="1"/>
          </a:xfrm>
          <a:prstGeom prst="straightConnector1">
            <a:avLst/>
          </a:prstGeom>
          <a:noFill/>
          <a:ln w="12700" cap="flat" cmpd="sng">
            <a:solidFill>
              <a:schemeClr val="dk1"/>
            </a:solidFill>
            <a:prstDash val="solid"/>
            <a:miter lim="800000"/>
            <a:headEnd type="none" w="sm" len="sm"/>
            <a:tailEnd type="none" w="sm" len="sm"/>
          </a:ln>
        </p:spPr>
      </p:cxnSp>
      <p:pic>
        <p:nvPicPr>
          <p:cNvPr id="97" name="Google Shape;97;p18"/>
          <p:cNvPicPr preferRelativeResize="0"/>
          <p:nvPr/>
        </p:nvPicPr>
        <p:blipFill rotWithShape="1">
          <a:blip r:embed="rId2">
            <a:alphaModFix/>
          </a:blip>
          <a:srcRect/>
          <a:stretch/>
        </p:blipFill>
        <p:spPr>
          <a:xfrm>
            <a:off x="629841" y="4792420"/>
            <a:ext cx="179483" cy="209397"/>
          </a:xfrm>
          <a:prstGeom prst="rect">
            <a:avLst/>
          </a:prstGeom>
          <a:noFill/>
          <a:ln>
            <a:noFill/>
          </a:ln>
        </p:spPr>
      </p:pic>
      <p:sp>
        <p:nvSpPr>
          <p:cNvPr id="98" name="Google Shape;98;p18"/>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18"/>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18"/>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635416" y="593490"/>
            <a:ext cx="3779999" cy="714853"/>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400"/>
              <a:buFont typeface="Oswa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103" name="Google Shape;103;p19"/>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104" name="Google Shape;104;p19"/>
          <p:cNvSpPr txBox="1"/>
          <p:nvPr/>
        </p:nvSpPr>
        <p:spPr>
          <a:xfrm>
            <a:off x="629841" y="276225"/>
            <a:ext cx="1402346" cy="276999"/>
          </a:xfrm>
          <a:prstGeom prst="rect">
            <a:avLst/>
          </a:prstGeom>
          <a:noFill/>
          <a:ln>
            <a:noFill/>
          </a:ln>
        </p:spPr>
        <p:txBody>
          <a:bodyPr spcFirstLastPara="1" wrap="square" lIns="0" tIns="34275" rIns="0" bIns="34275" anchor="t" anchorCtr="0">
            <a:noAutofit/>
          </a:bodyPr>
          <a:lstStyle/>
          <a:p>
            <a:pPr marL="0" marR="0" lvl="0" indent="0" algn="l" rtl="0">
              <a:spcBef>
                <a:spcPts val="0"/>
              </a:spcBef>
              <a:spcAft>
                <a:spcPts val="0"/>
              </a:spcAft>
              <a:buNone/>
            </a:pPr>
            <a:r>
              <a:rPr lang="en-GB" sz="1400" b="1" i="0">
                <a:solidFill>
                  <a:srgbClr val="000000"/>
                </a:solidFill>
                <a:latin typeface="Oswald"/>
                <a:ea typeface="Oswald"/>
                <a:cs typeface="Oswald"/>
                <a:sym typeface="Oswald"/>
              </a:rPr>
              <a:t>ACTIVITY</a:t>
            </a:r>
            <a:endParaRPr sz="1100"/>
          </a:p>
        </p:txBody>
      </p:sp>
      <p:cxnSp>
        <p:nvCxnSpPr>
          <p:cNvPr id="105" name="Google Shape;105;p19"/>
          <p:cNvCxnSpPr/>
          <p:nvPr/>
        </p:nvCxnSpPr>
        <p:spPr>
          <a:xfrm>
            <a:off x="629841" y="553224"/>
            <a:ext cx="3779999" cy="0"/>
          </a:xfrm>
          <a:prstGeom prst="straightConnector1">
            <a:avLst/>
          </a:prstGeom>
          <a:noFill/>
          <a:ln w="12700" cap="flat" cmpd="sng">
            <a:solidFill>
              <a:schemeClr val="dk1"/>
            </a:solidFill>
            <a:prstDash val="solid"/>
            <a:miter lim="800000"/>
            <a:headEnd type="none" w="sm" len="sm"/>
            <a:tailEnd type="none" w="sm" len="sm"/>
          </a:ln>
        </p:spPr>
      </p:cxnSp>
      <p:cxnSp>
        <p:nvCxnSpPr>
          <p:cNvPr id="106" name="Google Shape;106;p19"/>
          <p:cNvCxnSpPr/>
          <p:nvPr/>
        </p:nvCxnSpPr>
        <p:spPr>
          <a:xfrm>
            <a:off x="629841" y="1361220"/>
            <a:ext cx="3779999" cy="0"/>
          </a:xfrm>
          <a:prstGeom prst="straightConnector1">
            <a:avLst/>
          </a:prstGeom>
          <a:noFill/>
          <a:ln w="12700" cap="flat" cmpd="sng">
            <a:solidFill>
              <a:schemeClr val="dk1"/>
            </a:solidFill>
            <a:prstDash val="solid"/>
            <a:miter lim="800000"/>
            <a:headEnd type="none" w="sm" len="sm"/>
            <a:tailEnd type="none" w="sm" len="sm"/>
          </a:ln>
        </p:spPr>
      </p:cxnSp>
      <p:sp>
        <p:nvSpPr>
          <p:cNvPr id="107" name="Google Shape;107;p19"/>
          <p:cNvSpPr txBox="1">
            <a:spLocks noGrp="1"/>
          </p:cNvSpPr>
          <p:nvPr>
            <p:ph type="body" idx="1"/>
          </p:nvPr>
        </p:nvSpPr>
        <p:spPr>
          <a:xfrm>
            <a:off x="635416" y="1545431"/>
            <a:ext cx="3780000" cy="30099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 name="Google Shape;108;p19"/>
          <p:cNvSpPr txBox="1">
            <a:spLocks noGrp="1"/>
          </p:cNvSpPr>
          <p:nvPr>
            <p:ph type="body" idx="2"/>
          </p:nvPr>
        </p:nvSpPr>
        <p:spPr>
          <a:xfrm>
            <a:off x="4735350" y="1545431"/>
            <a:ext cx="3780000" cy="301109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19"/>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0" name="Google Shape;110;p19"/>
          <p:cNvPicPr preferRelativeResize="0"/>
          <p:nvPr/>
        </p:nvPicPr>
        <p:blipFill rotWithShape="1">
          <a:blip r:embed="rId2">
            <a:alphaModFix/>
          </a:blip>
          <a:srcRect/>
          <a:stretch/>
        </p:blipFill>
        <p:spPr>
          <a:xfrm>
            <a:off x="629841" y="4792420"/>
            <a:ext cx="179483" cy="209397"/>
          </a:xfrm>
          <a:prstGeom prst="rect">
            <a:avLst/>
          </a:prstGeom>
          <a:noFill/>
          <a:ln>
            <a:noFill/>
          </a:ln>
        </p:spPr>
      </p:pic>
      <p:sp>
        <p:nvSpPr>
          <p:cNvPr id="111" name="Google Shape;111;p19"/>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19"/>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635417" y="588300"/>
            <a:ext cx="3780466" cy="730546"/>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400"/>
              <a:buFont typeface="Oswa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0"/>
          <p:cNvSpPr>
            <a:spLocks noGrp="1"/>
          </p:cNvSpPr>
          <p:nvPr>
            <p:ph type="pic" idx="2"/>
          </p:nvPr>
        </p:nvSpPr>
        <p:spPr>
          <a:xfrm>
            <a:off x="3887391" y="1545431"/>
            <a:ext cx="4629150" cy="285035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000000"/>
              </a:buClr>
              <a:buSzPts val="2400"/>
              <a:buFont typeface="Arial"/>
              <a:buNone/>
              <a:defRPr sz="2400" b="0" i="0" u="none" strike="noStrike" cap="none">
                <a:solidFill>
                  <a:srgbClr val="000000"/>
                </a:solidFill>
                <a:latin typeface="Oswald Regular"/>
                <a:ea typeface="Oswald Regular"/>
                <a:cs typeface="Oswald Regular"/>
                <a:sym typeface="Oswald Regular"/>
              </a:defRPr>
            </a:lvl1pPr>
            <a:lvl2pPr marR="0" lvl="1" algn="l" rtl="0">
              <a:lnSpc>
                <a:spcPct val="90000"/>
              </a:lnSpc>
              <a:spcBef>
                <a:spcPts val="400"/>
              </a:spcBef>
              <a:spcAft>
                <a:spcPts val="0"/>
              </a:spcAft>
              <a:buClr>
                <a:srgbClr val="000000"/>
              </a:buClr>
              <a:buSzPts val="2100"/>
              <a:buFont typeface="Arial"/>
              <a:buNone/>
              <a:defRPr sz="2100" b="0" i="0" u="none" strike="noStrike" cap="none">
                <a:solidFill>
                  <a:srgbClr val="000000"/>
                </a:solidFill>
                <a:latin typeface="Oswald Regular"/>
                <a:ea typeface="Oswald Regular"/>
                <a:cs typeface="Oswald Regular"/>
                <a:sym typeface="Oswald Regular"/>
              </a:defRPr>
            </a:lvl2pPr>
            <a:lvl3pPr marR="0" lvl="2" algn="l" rtl="0">
              <a:lnSpc>
                <a:spcPct val="90000"/>
              </a:lnSpc>
              <a:spcBef>
                <a:spcPts val="400"/>
              </a:spcBef>
              <a:spcAft>
                <a:spcPts val="0"/>
              </a:spcAft>
              <a:buClr>
                <a:srgbClr val="000000"/>
              </a:buClr>
              <a:buSzPts val="1800"/>
              <a:buFont typeface="Arial"/>
              <a:buNone/>
              <a:defRPr sz="1800" b="0" i="0" u="none" strike="noStrike" cap="none">
                <a:solidFill>
                  <a:srgbClr val="000000"/>
                </a:solidFill>
                <a:latin typeface="Oswald Regular"/>
                <a:ea typeface="Oswald Regular"/>
                <a:cs typeface="Oswald Regular"/>
                <a:sym typeface="Oswald Regular"/>
              </a:defRPr>
            </a:lvl3pPr>
            <a:lvl4pPr marR="0" lvl="3" algn="l" rtl="0">
              <a:lnSpc>
                <a:spcPct val="90000"/>
              </a:lnSpc>
              <a:spcBef>
                <a:spcPts val="400"/>
              </a:spcBef>
              <a:spcAft>
                <a:spcPts val="0"/>
              </a:spcAft>
              <a:buClr>
                <a:srgbClr val="000000"/>
              </a:buClr>
              <a:buSzPts val="1500"/>
              <a:buFont typeface="Arial"/>
              <a:buNone/>
              <a:defRPr sz="1500" b="0" i="0" u="none" strike="noStrike" cap="none">
                <a:solidFill>
                  <a:srgbClr val="000000"/>
                </a:solidFill>
                <a:latin typeface="Oswald Regular"/>
                <a:ea typeface="Oswald Regular"/>
                <a:cs typeface="Oswald Regular"/>
                <a:sym typeface="Oswald Regular"/>
              </a:defRPr>
            </a:lvl4pPr>
            <a:lvl5pPr marR="0" lvl="4" algn="l" rtl="0">
              <a:lnSpc>
                <a:spcPct val="90000"/>
              </a:lnSpc>
              <a:spcBef>
                <a:spcPts val="400"/>
              </a:spcBef>
              <a:spcAft>
                <a:spcPts val="0"/>
              </a:spcAft>
              <a:buClr>
                <a:srgbClr val="000000"/>
              </a:buClr>
              <a:buSzPts val="1500"/>
              <a:buFont typeface="Arial"/>
              <a:buNone/>
              <a:defRPr sz="1500" b="0" i="0" u="none" strike="noStrike" cap="none">
                <a:solidFill>
                  <a:srgbClr val="000000"/>
                </a:solidFill>
                <a:latin typeface="Oswald Regular"/>
                <a:ea typeface="Oswald Regular"/>
                <a:cs typeface="Oswald Regular"/>
                <a:sym typeface="Oswald Regular"/>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16" name="Google Shape;116;p20"/>
          <p:cNvSpPr txBox="1">
            <a:spLocks noGrp="1"/>
          </p:cNvSpPr>
          <p:nvPr>
            <p:ph type="body" idx="1"/>
          </p:nvPr>
        </p:nvSpPr>
        <p:spPr>
          <a:xfrm>
            <a:off x="635416" y="1545432"/>
            <a:ext cx="2949178" cy="2856309"/>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000000"/>
              </a:buClr>
              <a:buSzPts val="1200"/>
              <a:buNone/>
              <a:defRPr sz="1200"/>
            </a:lvl1pPr>
            <a:lvl2pPr marL="914400" lvl="1" indent="-228600" algn="l">
              <a:lnSpc>
                <a:spcPct val="90000"/>
              </a:lnSpc>
              <a:spcBef>
                <a:spcPts val="400"/>
              </a:spcBef>
              <a:spcAft>
                <a:spcPts val="0"/>
              </a:spcAft>
              <a:buClr>
                <a:srgbClr val="000000"/>
              </a:buClr>
              <a:buSzPts val="1100"/>
              <a:buNone/>
              <a:defRPr sz="1100"/>
            </a:lvl2pPr>
            <a:lvl3pPr marL="1371600" lvl="2" indent="-228600" algn="l">
              <a:lnSpc>
                <a:spcPct val="90000"/>
              </a:lnSpc>
              <a:spcBef>
                <a:spcPts val="400"/>
              </a:spcBef>
              <a:spcAft>
                <a:spcPts val="0"/>
              </a:spcAft>
              <a:buClr>
                <a:srgbClr val="000000"/>
              </a:buClr>
              <a:buSzPts val="900"/>
              <a:buNone/>
              <a:defRPr sz="900"/>
            </a:lvl3pPr>
            <a:lvl4pPr marL="1828800" lvl="3" indent="-228600" algn="l">
              <a:lnSpc>
                <a:spcPct val="90000"/>
              </a:lnSpc>
              <a:spcBef>
                <a:spcPts val="400"/>
              </a:spcBef>
              <a:spcAft>
                <a:spcPts val="0"/>
              </a:spcAft>
              <a:buClr>
                <a:srgbClr val="000000"/>
              </a:buClr>
              <a:buSzPts val="800"/>
              <a:buNone/>
              <a:defRPr sz="800"/>
            </a:lvl4pPr>
            <a:lvl5pPr marL="2286000" lvl="4" indent="-228600" algn="l">
              <a:lnSpc>
                <a:spcPct val="90000"/>
              </a:lnSpc>
              <a:spcBef>
                <a:spcPts val="400"/>
              </a:spcBef>
              <a:spcAft>
                <a:spcPts val="0"/>
              </a:spcAft>
              <a:buClr>
                <a:srgbClr val="000000"/>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7" name="Google Shape;117;p20"/>
          <p:cNvSpPr txBox="1"/>
          <p:nvPr/>
        </p:nvSpPr>
        <p:spPr>
          <a:xfrm>
            <a:off x="629841" y="276225"/>
            <a:ext cx="1402346" cy="276999"/>
          </a:xfrm>
          <a:prstGeom prst="rect">
            <a:avLst/>
          </a:prstGeom>
          <a:noFill/>
          <a:ln>
            <a:noFill/>
          </a:ln>
        </p:spPr>
        <p:txBody>
          <a:bodyPr spcFirstLastPara="1" wrap="square" lIns="0" tIns="34275" rIns="0" bIns="34275" anchor="t" anchorCtr="0">
            <a:noAutofit/>
          </a:bodyPr>
          <a:lstStyle/>
          <a:p>
            <a:pPr marL="0" marR="0" lvl="0" indent="0" algn="l" rtl="0">
              <a:spcBef>
                <a:spcPts val="0"/>
              </a:spcBef>
              <a:spcAft>
                <a:spcPts val="0"/>
              </a:spcAft>
              <a:buNone/>
            </a:pPr>
            <a:r>
              <a:rPr lang="en-GB" sz="1400" b="1" i="0">
                <a:solidFill>
                  <a:srgbClr val="000000"/>
                </a:solidFill>
                <a:latin typeface="Oswald"/>
                <a:ea typeface="Oswald"/>
                <a:cs typeface="Oswald"/>
                <a:sym typeface="Oswald"/>
              </a:rPr>
              <a:t>ACTIVITY</a:t>
            </a:r>
            <a:endParaRPr sz="1100"/>
          </a:p>
        </p:txBody>
      </p:sp>
      <p:cxnSp>
        <p:nvCxnSpPr>
          <p:cNvPr id="118" name="Google Shape;118;p20"/>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cxnSp>
        <p:nvCxnSpPr>
          <p:cNvPr id="119" name="Google Shape;119;p20"/>
          <p:cNvCxnSpPr/>
          <p:nvPr/>
        </p:nvCxnSpPr>
        <p:spPr>
          <a:xfrm>
            <a:off x="629841" y="1361220"/>
            <a:ext cx="3780467" cy="0"/>
          </a:xfrm>
          <a:prstGeom prst="straightConnector1">
            <a:avLst/>
          </a:prstGeom>
          <a:noFill/>
          <a:ln w="12700" cap="flat" cmpd="sng">
            <a:solidFill>
              <a:schemeClr val="dk1"/>
            </a:solidFill>
            <a:prstDash val="solid"/>
            <a:miter lim="800000"/>
            <a:headEnd type="none" w="sm" len="sm"/>
            <a:tailEnd type="none" w="sm" len="sm"/>
          </a:ln>
        </p:spPr>
      </p:cxnSp>
      <p:cxnSp>
        <p:nvCxnSpPr>
          <p:cNvPr id="120" name="Google Shape;120;p20"/>
          <p:cNvCxnSpPr/>
          <p:nvPr/>
        </p:nvCxnSpPr>
        <p:spPr>
          <a:xfrm>
            <a:off x="629841" y="553224"/>
            <a:ext cx="3780467" cy="0"/>
          </a:xfrm>
          <a:prstGeom prst="straightConnector1">
            <a:avLst/>
          </a:prstGeom>
          <a:noFill/>
          <a:ln w="12700" cap="flat" cmpd="sng">
            <a:solidFill>
              <a:schemeClr val="dk1"/>
            </a:solidFill>
            <a:prstDash val="solid"/>
            <a:miter lim="800000"/>
            <a:headEnd type="none" w="sm" len="sm"/>
            <a:tailEnd type="none" w="sm" len="sm"/>
          </a:ln>
        </p:spPr>
      </p:cxnSp>
      <p:pic>
        <p:nvPicPr>
          <p:cNvPr id="121" name="Google Shape;121;p20"/>
          <p:cNvPicPr preferRelativeResize="0"/>
          <p:nvPr/>
        </p:nvPicPr>
        <p:blipFill rotWithShape="1">
          <a:blip r:embed="rId2">
            <a:alphaModFix/>
          </a:blip>
          <a:srcRect/>
          <a:stretch/>
        </p:blipFill>
        <p:spPr>
          <a:xfrm>
            <a:off x="629841" y="4792420"/>
            <a:ext cx="179483" cy="209397"/>
          </a:xfrm>
          <a:prstGeom prst="rect">
            <a:avLst/>
          </a:prstGeom>
          <a:noFill/>
          <a:ln>
            <a:noFill/>
          </a:ln>
        </p:spPr>
      </p:pic>
      <p:sp>
        <p:nvSpPr>
          <p:cNvPr id="122" name="Google Shape;122;p20"/>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20"/>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0"/>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631869" y="343130"/>
            <a:ext cx="6825343" cy="908788"/>
          </a:xfrm>
          <a:prstGeom prst="rect">
            <a:avLst/>
          </a:prstGeom>
          <a:noFill/>
          <a:ln>
            <a:noFill/>
          </a:ln>
        </p:spPr>
        <p:txBody>
          <a:bodyPr spcFirstLastPara="1" wrap="square" lIns="0" tIns="34275" rIns="0" bIns="34275" anchor="t"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127" name="Google Shape;127;p21"/>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cxnSp>
        <p:nvCxnSpPr>
          <p:cNvPr id="128" name="Google Shape;128;p21"/>
          <p:cNvCxnSpPr/>
          <p:nvPr/>
        </p:nvCxnSpPr>
        <p:spPr>
          <a:xfrm>
            <a:off x="629841" y="1356122"/>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129" name="Google Shape;129;p21"/>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1"/>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1"/>
        <p:cNvGrpSpPr/>
        <p:nvPr/>
      </p:nvGrpSpPr>
      <p:grpSpPr>
        <a:xfrm>
          <a:off x="0" y="0"/>
          <a:ext cx="0" cy="0"/>
          <a:chOff x="0" y="0"/>
          <a:chExt cx="0" cy="0"/>
        </a:xfrm>
      </p:grpSpPr>
      <p:sp>
        <p:nvSpPr>
          <p:cNvPr id="132" name="Google Shape;132;p2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rgbClr val="000000"/>
              </a:buClr>
              <a:buSzPts val="4100"/>
              <a:buFont typeface="Oswald"/>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 name="Google Shape;133;p22"/>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rgbClr val="000000"/>
              </a:buClr>
              <a:buSzPts val="2000"/>
              <a:buNone/>
              <a:defRPr sz="2000" b="1" i="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4" name="Google Shape;134;p22"/>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2"/>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628650" y="273844"/>
            <a:ext cx="5608864"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 name="Google Shape;138;p23"/>
          <p:cNvSpPr txBox="1">
            <a:spLocks noGrp="1"/>
          </p:cNvSpPr>
          <p:nvPr>
            <p:ph type="body" idx="1"/>
          </p:nvPr>
        </p:nvSpPr>
        <p:spPr>
          <a:xfrm>
            <a:off x="628650" y="1356122"/>
            <a:ext cx="7886700" cy="3276599"/>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9" name="Google Shape;139;p23"/>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23"/>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0000"/>
              </a:buClr>
              <a:buSzPts val="4500"/>
              <a:buFont typeface="Oswald"/>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3" name="Google Shape;143;p24"/>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919191"/>
              </a:buClr>
              <a:buSzPts val="1800"/>
              <a:buNone/>
              <a:defRPr sz="1800">
                <a:solidFill>
                  <a:srgbClr val="919191"/>
                </a:solidFill>
              </a:defRPr>
            </a:lvl1pPr>
            <a:lvl2pPr marL="914400" lvl="1" indent="-228600" algn="l">
              <a:lnSpc>
                <a:spcPct val="90000"/>
              </a:lnSpc>
              <a:spcBef>
                <a:spcPts val="400"/>
              </a:spcBef>
              <a:spcAft>
                <a:spcPts val="0"/>
              </a:spcAft>
              <a:buClr>
                <a:srgbClr val="919191"/>
              </a:buClr>
              <a:buSzPts val="1500"/>
              <a:buNone/>
              <a:defRPr sz="1500">
                <a:solidFill>
                  <a:srgbClr val="919191"/>
                </a:solidFill>
              </a:defRPr>
            </a:lvl2pPr>
            <a:lvl3pPr marL="1371600" lvl="2" indent="-228600" algn="l">
              <a:lnSpc>
                <a:spcPct val="90000"/>
              </a:lnSpc>
              <a:spcBef>
                <a:spcPts val="400"/>
              </a:spcBef>
              <a:spcAft>
                <a:spcPts val="0"/>
              </a:spcAft>
              <a:buClr>
                <a:srgbClr val="919191"/>
              </a:buClr>
              <a:buSzPts val="1400"/>
              <a:buNone/>
              <a:defRPr sz="1400">
                <a:solidFill>
                  <a:srgbClr val="919191"/>
                </a:solidFill>
              </a:defRPr>
            </a:lvl3pPr>
            <a:lvl4pPr marL="1828800" lvl="3" indent="-228600" algn="l">
              <a:lnSpc>
                <a:spcPct val="90000"/>
              </a:lnSpc>
              <a:spcBef>
                <a:spcPts val="400"/>
              </a:spcBef>
              <a:spcAft>
                <a:spcPts val="0"/>
              </a:spcAft>
              <a:buClr>
                <a:srgbClr val="919191"/>
              </a:buClr>
              <a:buSzPts val="1200"/>
              <a:buNone/>
              <a:defRPr sz="1200">
                <a:solidFill>
                  <a:srgbClr val="919191"/>
                </a:solidFill>
              </a:defRPr>
            </a:lvl4pPr>
            <a:lvl5pPr marL="2286000" lvl="4" indent="-228600" algn="l">
              <a:lnSpc>
                <a:spcPct val="90000"/>
              </a:lnSpc>
              <a:spcBef>
                <a:spcPts val="400"/>
              </a:spcBef>
              <a:spcAft>
                <a:spcPts val="0"/>
              </a:spcAft>
              <a:buClr>
                <a:srgbClr val="919191"/>
              </a:buClr>
              <a:buSzPts val="1200"/>
              <a:buNone/>
              <a:defRPr sz="1200">
                <a:solidFill>
                  <a:srgbClr val="919191"/>
                </a:solidFill>
              </a:defRPr>
            </a:lvl5pPr>
            <a:lvl6pPr marL="2743200" lvl="5" indent="-228600" algn="l">
              <a:lnSpc>
                <a:spcPct val="90000"/>
              </a:lnSpc>
              <a:spcBef>
                <a:spcPts val="400"/>
              </a:spcBef>
              <a:spcAft>
                <a:spcPts val="0"/>
              </a:spcAft>
              <a:buClr>
                <a:srgbClr val="919191"/>
              </a:buClr>
              <a:buSzPts val="1200"/>
              <a:buNone/>
              <a:defRPr sz="1200">
                <a:solidFill>
                  <a:srgbClr val="919191"/>
                </a:solidFill>
              </a:defRPr>
            </a:lvl6pPr>
            <a:lvl7pPr marL="3200400" lvl="6" indent="-228600" algn="l">
              <a:lnSpc>
                <a:spcPct val="90000"/>
              </a:lnSpc>
              <a:spcBef>
                <a:spcPts val="400"/>
              </a:spcBef>
              <a:spcAft>
                <a:spcPts val="0"/>
              </a:spcAft>
              <a:buClr>
                <a:srgbClr val="919191"/>
              </a:buClr>
              <a:buSzPts val="1200"/>
              <a:buNone/>
              <a:defRPr sz="1200">
                <a:solidFill>
                  <a:srgbClr val="919191"/>
                </a:solidFill>
              </a:defRPr>
            </a:lvl7pPr>
            <a:lvl8pPr marL="3657600" lvl="7" indent="-228600" algn="l">
              <a:lnSpc>
                <a:spcPct val="90000"/>
              </a:lnSpc>
              <a:spcBef>
                <a:spcPts val="400"/>
              </a:spcBef>
              <a:spcAft>
                <a:spcPts val="0"/>
              </a:spcAft>
              <a:buClr>
                <a:srgbClr val="919191"/>
              </a:buClr>
              <a:buSzPts val="1200"/>
              <a:buNone/>
              <a:defRPr sz="1200">
                <a:solidFill>
                  <a:srgbClr val="919191"/>
                </a:solidFill>
              </a:defRPr>
            </a:lvl8pPr>
            <a:lvl9pPr marL="4114800" lvl="8" indent="-228600" algn="l">
              <a:lnSpc>
                <a:spcPct val="90000"/>
              </a:lnSpc>
              <a:spcBef>
                <a:spcPts val="400"/>
              </a:spcBef>
              <a:spcAft>
                <a:spcPts val="0"/>
              </a:spcAft>
              <a:buClr>
                <a:srgbClr val="919191"/>
              </a:buClr>
              <a:buSzPts val="1200"/>
              <a:buNone/>
              <a:defRPr sz="1200">
                <a:solidFill>
                  <a:srgbClr val="919191"/>
                </a:solidFill>
              </a:defRPr>
            </a:lvl9pPr>
          </a:lstStyle>
          <a:p>
            <a:endParaRPr/>
          </a:p>
        </p:txBody>
      </p:sp>
      <p:sp>
        <p:nvSpPr>
          <p:cNvPr id="144" name="Google Shape;144;p24"/>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5" name="Google Shape;145;p24"/>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628650" y="273844"/>
            <a:ext cx="5608864"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8" name="Google Shape;148;p25"/>
          <p:cNvSpPr txBox="1">
            <a:spLocks noGrp="1"/>
          </p:cNvSpPr>
          <p:nvPr>
            <p:ph type="body" idx="1"/>
          </p:nvPr>
        </p:nvSpPr>
        <p:spPr>
          <a:xfrm rot="5400000">
            <a:off x="2933701" y="-948928"/>
            <a:ext cx="3276599"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9" name="Google Shape;149;p25"/>
          <p:cNvSpPr txBox="1">
            <a:spLocks noGrp="1"/>
          </p:cNvSpPr>
          <p:nvPr>
            <p:ph type="dt" idx="10"/>
          </p:nvPr>
        </p:nvSpPr>
        <p:spPr>
          <a:xfrm>
            <a:off x="628650" y="4842416"/>
            <a:ext cx="885128" cy="1594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50" name="Google Shape;150;p25"/>
          <p:cNvSpPr txBox="1">
            <a:spLocks noGrp="1"/>
          </p:cNvSpPr>
          <p:nvPr>
            <p:ph type="ftr" idx="11"/>
          </p:nvPr>
        </p:nvSpPr>
        <p:spPr>
          <a:xfrm>
            <a:off x="5227134" y="4842416"/>
            <a:ext cx="2768290" cy="159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1" name="Google Shape;151;p25"/>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4" name="Google Shape;154;p26"/>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5" name="Google Shape;155;p26"/>
          <p:cNvSpPr txBox="1">
            <a:spLocks noGrp="1"/>
          </p:cNvSpPr>
          <p:nvPr>
            <p:ph type="dt" idx="10"/>
          </p:nvPr>
        </p:nvSpPr>
        <p:spPr>
          <a:xfrm>
            <a:off x="628650" y="4842416"/>
            <a:ext cx="885128" cy="1594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56" name="Google Shape;156;p26"/>
          <p:cNvSpPr txBox="1">
            <a:spLocks noGrp="1"/>
          </p:cNvSpPr>
          <p:nvPr>
            <p:ph type="ftr" idx="11"/>
          </p:nvPr>
        </p:nvSpPr>
        <p:spPr>
          <a:xfrm>
            <a:off x="5227134" y="4842416"/>
            <a:ext cx="2768290" cy="159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7" name="Google Shape;157;p26"/>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5"/>
        <p:cNvGrpSpPr/>
        <p:nvPr/>
      </p:nvGrpSpPr>
      <p:grpSpPr>
        <a:xfrm>
          <a:off x="0" y="0"/>
          <a:ext cx="0" cy="0"/>
          <a:chOff x="0" y="0"/>
          <a:chExt cx="0" cy="0"/>
        </a:xfrm>
      </p:grpSpPr>
      <p:sp>
        <p:nvSpPr>
          <p:cNvPr id="166" name="Google Shape;166;p28"/>
          <p:cNvSpPr>
            <a:spLocks noGrp="1"/>
          </p:cNvSpPr>
          <p:nvPr>
            <p:ph type="pic" idx="2"/>
          </p:nvPr>
        </p:nvSpPr>
        <p:spPr>
          <a:xfrm>
            <a:off x="0" y="0"/>
            <a:ext cx="9144000" cy="5143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000000"/>
              </a:buClr>
              <a:buSzPts val="2100"/>
              <a:buFont typeface="Arial"/>
              <a:buChar char="•"/>
              <a:defRPr sz="2100" b="0" i="0" u="none" strike="noStrike" cap="none" baseline="30000">
                <a:solidFill>
                  <a:srgbClr val="000000"/>
                </a:solidFill>
                <a:latin typeface="Oswald Regular"/>
                <a:ea typeface="Oswald Regular"/>
                <a:cs typeface="Oswald Regular"/>
                <a:sym typeface="Oswald Regular"/>
              </a:defRPr>
            </a:lvl1pPr>
            <a:lvl2pPr marR="0" lvl="1" algn="l" rtl="0">
              <a:lnSpc>
                <a:spcPct val="90000"/>
              </a:lnSpc>
              <a:spcBef>
                <a:spcPts val="400"/>
              </a:spcBef>
              <a:spcAft>
                <a:spcPts val="0"/>
              </a:spcAft>
              <a:buClr>
                <a:srgbClr val="000000"/>
              </a:buClr>
              <a:buSzPts val="1800"/>
              <a:buFont typeface="Arial"/>
              <a:buChar char="•"/>
              <a:defRPr sz="1800" b="0" i="0" u="none" strike="noStrike" cap="none">
                <a:solidFill>
                  <a:srgbClr val="000000"/>
                </a:solidFill>
                <a:latin typeface="Oswald Regular"/>
                <a:ea typeface="Oswald Regular"/>
                <a:cs typeface="Oswald Regular"/>
                <a:sym typeface="Oswald Regular"/>
              </a:defRPr>
            </a:lvl2pPr>
            <a:lvl3pPr marR="0" lvl="2" algn="l" rtl="0">
              <a:lnSpc>
                <a:spcPct val="90000"/>
              </a:lnSpc>
              <a:spcBef>
                <a:spcPts val="400"/>
              </a:spcBef>
              <a:spcAft>
                <a:spcPts val="0"/>
              </a:spcAft>
              <a:buClr>
                <a:srgbClr val="000000"/>
              </a:buClr>
              <a:buSzPts val="1500"/>
              <a:buFont typeface="Arial"/>
              <a:buChar char="•"/>
              <a:defRPr sz="1500" b="0" i="0" u="none" strike="noStrike" cap="none">
                <a:solidFill>
                  <a:srgbClr val="000000"/>
                </a:solidFill>
                <a:latin typeface="Oswald Regular"/>
                <a:ea typeface="Oswald Regular"/>
                <a:cs typeface="Oswald Regular"/>
                <a:sym typeface="Oswald Regular"/>
              </a:defRPr>
            </a:lvl3pPr>
            <a:lvl4pPr marR="0" lvl="3"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4pPr>
            <a:lvl5pPr marR="0" lvl="4"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628649" y="337772"/>
            <a:ext cx="6220558" cy="690929"/>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100"/>
              <a:buFont typeface="Oswald"/>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 name="Google Shape;169;p29"/>
          <p:cNvSpPr txBox="1">
            <a:spLocks noGrp="1"/>
          </p:cNvSpPr>
          <p:nvPr>
            <p:ph type="body" idx="1"/>
          </p:nvPr>
        </p:nvSpPr>
        <p:spPr>
          <a:xfrm>
            <a:off x="629841" y="1356122"/>
            <a:ext cx="3885009" cy="3276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0" name="Google Shape;170;p29"/>
          <p:cNvSpPr txBox="1">
            <a:spLocks noGrp="1"/>
          </p:cNvSpPr>
          <p:nvPr>
            <p:ph type="body" idx="2"/>
          </p:nvPr>
        </p:nvSpPr>
        <p:spPr>
          <a:xfrm>
            <a:off x="4629150" y="1356122"/>
            <a:ext cx="3886200" cy="3276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171" name="Google Shape;171;p29"/>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172" name="Google Shape;172;p29"/>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3" name="Google Shape;173;p29"/>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u="none" strike="noStrike" cap="none">
                <a:solidFill>
                  <a:srgbClr val="000000"/>
                </a:solidFill>
                <a:latin typeface="Oswald"/>
                <a:ea typeface="Oswald"/>
                <a:cs typeface="Oswald"/>
                <a:sym typeface="Oswald"/>
              </a:defRPr>
            </a:lvl1pPr>
            <a:lvl2pPr marL="0" lvl="1" indent="0" algn="r">
              <a:spcBef>
                <a:spcPts val="0"/>
              </a:spcBef>
              <a:buNone/>
              <a:defRPr sz="800" b="1" i="0" u="none" strike="noStrike" cap="none">
                <a:solidFill>
                  <a:srgbClr val="000000"/>
                </a:solidFill>
                <a:latin typeface="Oswald"/>
                <a:ea typeface="Oswald"/>
                <a:cs typeface="Oswald"/>
                <a:sym typeface="Oswald"/>
              </a:defRPr>
            </a:lvl2pPr>
            <a:lvl3pPr marL="0" lvl="2" indent="0" algn="r">
              <a:spcBef>
                <a:spcPts val="0"/>
              </a:spcBef>
              <a:buNone/>
              <a:defRPr sz="800" b="1" i="0" u="none" strike="noStrike" cap="none">
                <a:solidFill>
                  <a:srgbClr val="000000"/>
                </a:solidFill>
                <a:latin typeface="Oswald"/>
                <a:ea typeface="Oswald"/>
                <a:cs typeface="Oswald"/>
                <a:sym typeface="Oswald"/>
              </a:defRPr>
            </a:lvl3pPr>
            <a:lvl4pPr marL="0" lvl="3" indent="0" algn="r">
              <a:spcBef>
                <a:spcPts val="0"/>
              </a:spcBef>
              <a:buNone/>
              <a:defRPr sz="800" b="1" i="0" u="none" strike="noStrike" cap="none">
                <a:solidFill>
                  <a:srgbClr val="000000"/>
                </a:solidFill>
                <a:latin typeface="Oswald"/>
                <a:ea typeface="Oswald"/>
                <a:cs typeface="Oswald"/>
                <a:sym typeface="Oswald"/>
              </a:defRPr>
            </a:lvl4pPr>
            <a:lvl5pPr marL="0" lvl="4" indent="0" algn="r">
              <a:spcBef>
                <a:spcPts val="0"/>
              </a:spcBef>
              <a:buNone/>
              <a:defRPr sz="800" b="1" i="0" u="none" strike="noStrike" cap="none">
                <a:solidFill>
                  <a:srgbClr val="000000"/>
                </a:solidFill>
                <a:latin typeface="Oswald"/>
                <a:ea typeface="Oswald"/>
                <a:cs typeface="Oswald"/>
                <a:sym typeface="Oswald"/>
              </a:defRPr>
            </a:lvl5pPr>
            <a:lvl6pPr marL="0" lvl="5" indent="0" algn="r">
              <a:spcBef>
                <a:spcPts val="0"/>
              </a:spcBef>
              <a:buNone/>
              <a:defRPr sz="800" b="1" i="0" u="none" strike="noStrike" cap="none">
                <a:solidFill>
                  <a:srgbClr val="000000"/>
                </a:solidFill>
                <a:latin typeface="Oswald"/>
                <a:ea typeface="Oswald"/>
                <a:cs typeface="Oswald"/>
                <a:sym typeface="Oswald"/>
              </a:defRPr>
            </a:lvl6pPr>
            <a:lvl7pPr marL="0" lvl="6" indent="0" algn="r">
              <a:spcBef>
                <a:spcPts val="0"/>
              </a:spcBef>
              <a:buNone/>
              <a:defRPr sz="800" b="1" i="0" u="none" strike="noStrike" cap="none">
                <a:solidFill>
                  <a:srgbClr val="000000"/>
                </a:solidFill>
                <a:latin typeface="Oswald"/>
                <a:ea typeface="Oswald"/>
                <a:cs typeface="Oswald"/>
                <a:sym typeface="Oswald"/>
              </a:defRPr>
            </a:lvl7pPr>
            <a:lvl8pPr marL="0" lvl="7" indent="0" algn="r">
              <a:spcBef>
                <a:spcPts val="0"/>
              </a:spcBef>
              <a:buNone/>
              <a:defRPr sz="800" b="1" i="0" u="none" strike="noStrike" cap="none">
                <a:solidFill>
                  <a:srgbClr val="000000"/>
                </a:solidFill>
                <a:latin typeface="Oswald"/>
                <a:ea typeface="Oswald"/>
                <a:cs typeface="Oswald"/>
                <a:sym typeface="Oswald"/>
              </a:defRPr>
            </a:lvl8pPr>
            <a:lvl9pPr marL="0" lvl="8" indent="0" algn="r">
              <a:spcBef>
                <a:spcPts val="0"/>
              </a:spcBef>
              <a:buNone/>
              <a:defRPr sz="800" b="1" i="0" u="none" strike="noStrike" cap="none">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cxnSp>
        <p:nvCxnSpPr>
          <p:cNvPr id="174" name="Google Shape;174;p29"/>
          <p:cNvCxnSpPr/>
          <p:nvPr/>
        </p:nvCxnSpPr>
        <p:spPr>
          <a:xfrm>
            <a:off x="628650" y="1091565"/>
            <a:ext cx="6988628"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629841" y="316564"/>
            <a:ext cx="3097530" cy="474151"/>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1500"/>
              <a:buFont typeface="Oswald"/>
              <a:buNone/>
              <a:defRPr sz="1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177" name="Google Shape;177;p30"/>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178" name="Google Shape;178;p30"/>
          <p:cNvSpPr txBox="1">
            <a:spLocks noGrp="1"/>
          </p:cNvSpPr>
          <p:nvPr>
            <p:ph type="body" idx="1"/>
          </p:nvPr>
        </p:nvSpPr>
        <p:spPr>
          <a:xfrm>
            <a:off x="628649" y="1545431"/>
            <a:ext cx="3780000" cy="3044428"/>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9" name="Google Shape;179;p30"/>
          <p:cNvSpPr txBox="1">
            <a:spLocks noGrp="1"/>
          </p:cNvSpPr>
          <p:nvPr>
            <p:ph type="body" idx="2"/>
          </p:nvPr>
        </p:nvSpPr>
        <p:spPr>
          <a:xfrm>
            <a:off x="4735350" y="1545431"/>
            <a:ext cx="3780000" cy="3044428"/>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0" name="Google Shape;180;p30"/>
          <p:cNvPicPr preferRelativeResize="0"/>
          <p:nvPr/>
        </p:nvPicPr>
        <p:blipFill rotWithShape="1">
          <a:blip r:embed="rId2">
            <a:alphaModFix/>
          </a:blip>
          <a:srcRect/>
          <a:stretch/>
        </p:blipFill>
        <p:spPr>
          <a:xfrm>
            <a:off x="629841" y="4792420"/>
            <a:ext cx="179483" cy="209397"/>
          </a:xfrm>
          <a:prstGeom prst="rect">
            <a:avLst/>
          </a:prstGeom>
          <a:noFill/>
          <a:ln>
            <a:noFill/>
          </a:ln>
        </p:spPr>
      </p:pic>
      <p:sp>
        <p:nvSpPr>
          <p:cNvPr id="181" name="Google Shape;181;p30"/>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2" name="Google Shape;182;p30"/>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3" name="Google Shape;183;p30"/>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u="none" strike="noStrike" cap="none">
                <a:solidFill>
                  <a:srgbClr val="000000"/>
                </a:solidFill>
                <a:latin typeface="Oswald"/>
                <a:ea typeface="Oswald"/>
                <a:cs typeface="Oswald"/>
                <a:sym typeface="Oswald"/>
              </a:defRPr>
            </a:lvl1pPr>
            <a:lvl2pPr marL="0" lvl="1" indent="0" algn="r">
              <a:spcBef>
                <a:spcPts val="0"/>
              </a:spcBef>
              <a:buNone/>
              <a:defRPr sz="800" b="1" i="0" u="none" strike="noStrike" cap="none">
                <a:solidFill>
                  <a:srgbClr val="000000"/>
                </a:solidFill>
                <a:latin typeface="Oswald"/>
                <a:ea typeface="Oswald"/>
                <a:cs typeface="Oswald"/>
                <a:sym typeface="Oswald"/>
              </a:defRPr>
            </a:lvl2pPr>
            <a:lvl3pPr marL="0" lvl="2" indent="0" algn="r">
              <a:spcBef>
                <a:spcPts val="0"/>
              </a:spcBef>
              <a:buNone/>
              <a:defRPr sz="800" b="1" i="0" u="none" strike="noStrike" cap="none">
                <a:solidFill>
                  <a:srgbClr val="000000"/>
                </a:solidFill>
                <a:latin typeface="Oswald"/>
                <a:ea typeface="Oswald"/>
                <a:cs typeface="Oswald"/>
                <a:sym typeface="Oswald"/>
              </a:defRPr>
            </a:lvl3pPr>
            <a:lvl4pPr marL="0" lvl="3" indent="0" algn="r">
              <a:spcBef>
                <a:spcPts val="0"/>
              </a:spcBef>
              <a:buNone/>
              <a:defRPr sz="800" b="1" i="0" u="none" strike="noStrike" cap="none">
                <a:solidFill>
                  <a:srgbClr val="000000"/>
                </a:solidFill>
                <a:latin typeface="Oswald"/>
                <a:ea typeface="Oswald"/>
                <a:cs typeface="Oswald"/>
                <a:sym typeface="Oswald"/>
              </a:defRPr>
            </a:lvl4pPr>
            <a:lvl5pPr marL="0" lvl="4" indent="0" algn="r">
              <a:spcBef>
                <a:spcPts val="0"/>
              </a:spcBef>
              <a:buNone/>
              <a:defRPr sz="800" b="1" i="0" u="none" strike="noStrike" cap="none">
                <a:solidFill>
                  <a:srgbClr val="000000"/>
                </a:solidFill>
                <a:latin typeface="Oswald"/>
                <a:ea typeface="Oswald"/>
                <a:cs typeface="Oswald"/>
                <a:sym typeface="Oswald"/>
              </a:defRPr>
            </a:lvl5pPr>
            <a:lvl6pPr marL="0" lvl="5" indent="0" algn="r">
              <a:spcBef>
                <a:spcPts val="0"/>
              </a:spcBef>
              <a:buNone/>
              <a:defRPr sz="800" b="1" i="0" u="none" strike="noStrike" cap="none">
                <a:solidFill>
                  <a:srgbClr val="000000"/>
                </a:solidFill>
                <a:latin typeface="Oswald"/>
                <a:ea typeface="Oswald"/>
                <a:cs typeface="Oswald"/>
                <a:sym typeface="Oswald"/>
              </a:defRPr>
            </a:lvl6pPr>
            <a:lvl7pPr marL="0" lvl="6" indent="0" algn="r">
              <a:spcBef>
                <a:spcPts val="0"/>
              </a:spcBef>
              <a:buNone/>
              <a:defRPr sz="800" b="1" i="0" u="none" strike="noStrike" cap="none">
                <a:solidFill>
                  <a:srgbClr val="000000"/>
                </a:solidFill>
                <a:latin typeface="Oswald"/>
                <a:ea typeface="Oswald"/>
                <a:cs typeface="Oswald"/>
                <a:sym typeface="Oswald"/>
              </a:defRPr>
            </a:lvl7pPr>
            <a:lvl8pPr marL="0" lvl="7" indent="0" algn="r">
              <a:spcBef>
                <a:spcPts val="0"/>
              </a:spcBef>
              <a:buNone/>
              <a:defRPr sz="800" b="1" i="0" u="none" strike="noStrike" cap="none">
                <a:solidFill>
                  <a:srgbClr val="000000"/>
                </a:solidFill>
                <a:latin typeface="Oswald"/>
                <a:ea typeface="Oswald"/>
                <a:cs typeface="Oswald"/>
                <a:sym typeface="Oswald"/>
              </a:defRPr>
            </a:lvl8pPr>
            <a:lvl9pPr marL="0" lvl="8" indent="0" algn="r">
              <a:spcBef>
                <a:spcPts val="0"/>
              </a:spcBef>
              <a:buNone/>
              <a:defRPr sz="800" b="1" i="0" u="none" strike="noStrike" cap="none">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cxnSp>
        <p:nvCxnSpPr>
          <p:cNvPr id="184" name="Google Shape;184;p30"/>
          <p:cNvCxnSpPr/>
          <p:nvPr/>
        </p:nvCxnSpPr>
        <p:spPr>
          <a:xfrm>
            <a:off x="629841" y="1093183"/>
            <a:ext cx="3778808"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629841" y="316564"/>
            <a:ext cx="3097530" cy="474151"/>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1500"/>
              <a:buFont typeface="Oswald"/>
              <a:buNone/>
              <a:defRPr sz="1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187" name="Google Shape;187;p31"/>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188" name="Google Shape;188;p31"/>
          <p:cNvSpPr txBox="1">
            <a:spLocks noGrp="1"/>
          </p:cNvSpPr>
          <p:nvPr>
            <p:ph type="body" idx="1"/>
          </p:nvPr>
        </p:nvSpPr>
        <p:spPr>
          <a:xfrm>
            <a:off x="628649" y="1545431"/>
            <a:ext cx="3780000" cy="3044428"/>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9" name="Google Shape;189;p31"/>
          <p:cNvSpPr txBox="1">
            <a:spLocks noGrp="1"/>
          </p:cNvSpPr>
          <p:nvPr>
            <p:ph type="body" idx="2"/>
          </p:nvPr>
        </p:nvSpPr>
        <p:spPr>
          <a:xfrm>
            <a:off x="4735350" y="1545431"/>
            <a:ext cx="3780000" cy="3044428"/>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0" name="Google Shape;190;p31"/>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1" name="Google Shape;191;p31"/>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2" name="Google Shape;192;p31"/>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u="none" strike="noStrike" cap="none">
                <a:solidFill>
                  <a:srgbClr val="000000"/>
                </a:solidFill>
                <a:latin typeface="Oswald"/>
                <a:ea typeface="Oswald"/>
                <a:cs typeface="Oswald"/>
                <a:sym typeface="Oswald"/>
              </a:defRPr>
            </a:lvl1pPr>
            <a:lvl2pPr marL="0" lvl="1" indent="0" algn="r">
              <a:spcBef>
                <a:spcPts val="0"/>
              </a:spcBef>
              <a:buNone/>
              <a:defRPr sz="800" b="1" i="0" u="none" strike="noStrike" cap="none">
                <a:solidFill>
                  <a:srgbClr val="000000"/>
                </a:solidFill>
                <a:latin typeface="Oswald"/>
                <a:ea typeface="Oswald"/>
                <a:cs typeface="Oswald"/>
                <a:sym typeface="Oswald"/>
              </a:defRPr>
            </a:lvl2pPr>
            <a:lvl3pPr marL="0" lvl="2" indent="0" algn="r">
              <a:spcBef>
                <a:spcPts val="0"/>
              </a:spcBef>
              <a:buNone/>
              <a:defRPr sz="800" b="1" i="0" u="none" strike="noStrike" cap="none">
                <a:solidFill>
                  <a:srgbClr val="000000"/>
                </a:solidFill>
                <a:latin typeface="Oswald"/>
                <a:ea typeface="Oswald"/>
                <a:cs typeface="Oswald"/>
                <a:sym typeface="Oswald"/>
              </a:defRPr>
            </a:lvl3pPr>
            <a:lvl4pPr marL="0" lvl="3" indent="0" algn="r">
              <a:spcBef>
                <a:spcPts val="0"/>
              </a:spcBef>
              <a:buNone/>
              <a:defRPr sz="800" b="1" i="0" u="none" strike="noStrike" cap="none">
                <a:solidFill>
                  <a:srgbClr val="000000"/>
                </a:solidFill>
                <a:latin typeface="Oswald"/>
                <a:ea typeface="Oswald"/>
                <a:cs typeface="Oswald"/>
                <a:sym typeface="Oswald"/>
              </a:defRPr>
            </a:lvl4pPr>
            <a:lvl5pPr marL="0" lvl="4" indent="0" algn="r">
              <a:spcBef>
                <a:spcPts val="0"/>
              </a:spcBef>
              <a:buNone/>
              <a:defRPr sz="800" b="1" i="0" u="none" strike="noStrike" cap="none">
                <a:solidFill>
                  <a:srgbClr val="000000"/>
                </a:solidFill>
                <a:latin typeface="Oswald"/>
                <a:ea typeface="Oswald"/>
                <a:cs typeface="Oswald"/>
                <a:sym typeface="Oswald"/>
              </a:defRPr>
            </a:lvl5pPr>
            <a:lvl6pPr marL="0" lvl="5" indent="0" algn="r">
              <a:spcBef>
                <a:spcPts val="0"/>
              </a:spcBef>
              <a:buNone/>
              <a:defRPr sz="800" b="1" i="0" u="none" strike="noStrike" cap="none">
                <a:solidFill>
                  <a:srgbClr val="000000"/>
                </a:solidFill>
                <a:latin typeface="Oswald"/>
                <a:ea typeface="Oswald"/>
                <a:cs typeface="Oswald"/>
                <a:sym typeface="Oswald"/>
              </a:defRPr>
            </a:lvl6pPr>
            <a:lvl7pPr marL="0" lvl="6" indent="0" algn="r">
              <a:spcBef>
                <a:spcPts val="0"/>
              </a:spcBef>
              <a:buNone/>
              <a:defRPr sz="800" b="1" i="0" u="none" strike="noStrike" cap="none">
                <a:solidFill>
                  <a:srgbClr val="000000"/>
                </a:solidFill>
                <a:latin typeface="Oswald"/>
                <a:ea typeface="Oswald"/>
                <a:cs typeface="Oswald"/>
                <a:sym typeface="Oswald"/>
              </a:defRPr>
            </a:lvl7pPr>
            <a:lvl8pPr marL="0" lvl="7" indent="0" algn="r">
              <a:spcBef>
                <a:spcPts val="0"/>
              </a:spcBef>
              <a:buNone/>
              <a:defRPr sz="800" b="1" i="0" u="none" strike="noStrike" cap="none">
                <a:solidFill>
                  <a:srgbClr val="000000"/>
                </a:solidFill>
                <a:latin typeface="Oswald"/>
                <a:ea typeface="Oswald"/>
                <a:cs typeface="Oswald"/>
                <a:sym typeface="Oswald"/>
              </a:defRPr>
            </a:lvl8pPr>
            <a:lvl9pPr marL="0" lvl="8" indent="0" algn="r">
              <a:spcBef>
                <a:spcPts val="0"/>
              </a:spcBef>
              <a:buNone/>
              <a:defRPr sz="800" b="1" i="0" u="none" strike="noStrike" cap="none">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cxnSp>
        <p:nvCxnSpPr>
          <p:cNvPr id="193" name="Google Shape;193;p31"/>
          <p:cNvCxnSpPr/>
          <p:nvPr/>
        </p:nvCxnSpPr>
        <p:spPr>
          <a:xfrm>
            <a:off x="628649" y="878059"/>
            <a:ext cx="3778808"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629841" y="326597"/>
            <a:ext cx="6790290" cy="994172"/>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3300"/>
              <a:buFont typeface="Oswald"/>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6" name="Google Shape;196;p32"/>
          <p:cNvSpPr txBox="1">
            <a:spLocks noGrp="1"/>
          </p:cNvSpPr>
          <p:nvPr>
            <p:ph type="body" idx="1"/>
          </p:nvPr>
        </p:nvSpPr>
        <p:spPr>
          <a:xfrm>
            <a:off x="629841" y="1545431"/>
            <a:ext cx="3868340" cy="525573"/>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000000"/>
              </a:buClr>
              <a:buSzPts val="1800"/>
              <a:buNone/>
              <a:defRPr sz="1800" b="1" i="0">
                <a:latin typeface="Oswald"/>
                <a:ea typeface="Oswald"/>
                <a:cs typeface="Oswald"/>
                <a:sym typeface="Oswald"/>
              </a:defRPr>
            </a:lvl1pPr>
            <a:lvl2pPr marL="914400" lvl="1" indent="-228600" algn="l">
              <a:lnSpc>
                <a:spcPct val="90000"/>
              </a:lnSpc>
              <a:spcBef>
                <a:spcPts val="400"/>
              </a:spcBef>
              <a:spcAft>
                <a:spcPts val="0"/>
              </a:spcAft>
              <a:buClr>
                <a:srgbClr val="000000"/>
              </a:buClr>
              <a:buSzPts val="1500"/>
              <a:buNone/>
              <a:defRPr sz="1500" b="1"/>
            </a:lvl2pPr>
            <a:lvl3pPr marL="1371600" lvl="2" indent="-228600" algn="l">
              <a:lnSpc>
                <a:spcPct val="90000"/>
              </a:lnSpc>
              <a:spcBef>
                <a:spcPts val="400"/>
              </a:spcBef>
              <a:spcAft>
                <a:spcPts val="0"/>
              </a:spcAft>
              <a:buClr>
                <a:srgbClr val="000000"/>
              </a:buClr>
              <a:buSzPts val="1400"/>
              <a:buNone/>
              <a:defRPr sz="1400" b="1"/>
            </a:lvl3pPr>
            <a:lvl4pPr marL="1828800" lvl="3" indent="-228600" algn="l">
              <a:lnSpc>
                <a:spcPct val="90000"/>
              </a:lnSpc>
              <a:spcBef>
                <a:spcPts val="400"/>
              </a:spcBef>
              <a:spcAft>
                <a:spcPts val="0"/>
              </a:spcAft>
              <a:buClr>
                <a:srgbClr val="000000"/>
              </a:buClr>
              <a:buSzPts val="1200"/>
              <a:buNone/>
              <a:defRPr sz="1200" b="1"/>
            </a:lvl4pPr>
            <a:lvl5pPr marL="2286000" lvl="4" indent="-228600" algn="l">
              <a:lnSpc>
                <a:spcPct val="90000"/>
              </a:lnSpc>
              <a:spcBef>
                <a:spcPts val="400"/>
              </a:spcBef>
              <a:spcAft>
                <a:spcPts val="0"/>
              </a:spcAft>
              <a:buClr>
                <a:srgbClr val="000000"/>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7" name="Google Shape;197;p32"/>
          <p:cNvSpPr txBox="1">
            <a:spLocks noGrp="1"/>
          </p:cNvSpPr>
          <p:nvPr>
            <p:ph type="body" idx="2"/>
          </p:nvPr>
        </p:nvSpPr>
        <p:spPr>
          <a:xfrm>
            <a:off x="629841" y="2201614"/>
            <a:ext cx="3861689" cy="2440633"/>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8" name="Google Shape;198;p32"/>
          <p:cNvSpPr txBox="1">
            <a:spLocks noGrp="1"/>
          </p:cNvSpPr>
          <p:nvPr>
            <p:ph type="body" idx="3"/>
          </p:nvPr>
        </p:nvSpPr>
        <p:spPr>
          <a:xfrm>
            <a:off x="4629149" y="1545431"/>
            <a:ext cx="3885010" cy="52557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000000"/>
              </a:buClr>
              <a:buSzPts val="1800"/>
              <a:buNone/>
              <a:defRPr sz="1800" b="1" i="0">
                <a:latin typeface="Oswald"/>
                <a:ea typeface="Oswald"/>
                <a:cs typeface="Oswald"/>
                <a:sym typeface="Oswald"/>
              </a:defRPr>
            </a:lvl1pPr>
            <a:lvl2pPr marL="914400" lvl="1" indent="-228600" algn="l">
              <a:lnSpc>
                <a:spcPct val="90000"/>
              </a:lnSpc>
              <a:spcBef>
                <a:spcPts val="400"/>
              </a:spcBef>
              <a:spcAft>
                <a:spcPts val="0"/>
              </a:spcAft>
              <a:buClr>
                <a:srgbClr val="000000"/>
              </a:buClr>
              <a:buSzPts val="1500"/>
              <a:buNone/>
              <a:defRPr sz="1500" b="1"/>
            </a:lvl2pPr>
            <a:lvl3pPr marL="1371600" lvl="2" indent="-228600" algn="l">
              <a:lnSpc>
                <a:spcPct val="90000"/>
              </a:lnSpc>
              <a:spcBef>
                <a:spcPts val="400"/>
              </a:spcBef>
              <a:spcAft>
                <a:spcPts val="0"/>
              </a:spcAft>
              <a:buClr>
                <a:srgbClr val="000000"/>
              </a:buClr>
              <a:buSzPts val="1400"/>
              <a:buNone/>
              <a:defRPr sz="1400" b="1"/>
            </a:lvl3pPr>
            <a:lvl4pPr marL="1828800" lvl="3" indent="-228600" algn="l">
              <a:lnSpc>
                <a:spcPct val="90000"/>
              </a:lnSpc>
              <a:spcBef>
                <a:spcPts val="400"/>
              </a:spcBef>
              <a:spcAft>
                <a:spcPts val="0"/>
              </a:spcAft>
              <a:buClr>
                <a:srgbClr val="000000"/>
              </a:buClr>
              <a:buSzPts val="1200"/>
              <a:buNone/>
              <a:defRPr sz="1200" b="1"/>
            </a:lvl4pPr>
            <a:lvl5pPr marL="2286000" lvl="4" indent="-228600" algn="l">
              <a:lnSpc>
                <a:spcPct val="90000"/>
              </a:lnSpc>
              <a:spcBef>
                <a:spcPts val="400"/>
              </a:spcBef>
              <a:spcAft>
                <a:spcPts val="0"/>
              </a:spcAft>
              <a:buClr>
                <a:srgbClr val="000000"/>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9" name="Google Shape;199;p32"/>
          <p:cNvSpPr txBox="1">
            <a:spLocks noGrp="1"/>
          </p:cNvSpPr>
          <p:nvPr>
            <p:ph type="body" idx="4"/>
          </p:nvPr>
        </p:nvSpPr>
        <p:spPr>
          <a:xfrm>
            <a:off x="4629150" y="2188517"/>
            <a:ext cx="3887391" cy="245373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200" name="Google Shape;200;p32"/>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cxnSp>
        <p:nvCxnSpPr>
          <p:cNvPr id="201" name="Google Shape;201;p32"/>
          <p:cNvCxnSpPr/>
          <p:nvPr/>
        </p:nvCxnSpPr>
        <p:spPr>
          <a:xfrm>
            <a:off x="628650" y="1356122"/>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202" name="Google Shape;202;p32"/>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3" name="Google Shape;203;p32"/>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u="none" strike="noStrike" cap="none">
                <a:solidFill>
                  <a:srgbClr val="000000"/>
                </a:solidFill>
                <a:latin typeface="Oswald"/>
                <a:ea typeface="Oswald"/>
                <a:cs typeface="Oswald"/>
                <a:sym typeface="Oswald"/>
              </a:defRPr>
            </a:lvl1pPr>
            <a:lvl2pPr marL="0" lvl="1" indent="0" algn="r">
              <a:spcBef>
                <a:spcPts val="0"/>
              </a:spcBef>
              <a:buNone/>
              <a:defRPr sz="800" b="1" i="0" u="none" strike="noStrike" cap="none">
                <a:solidFill>
                  <a:srgbClr val="000000"/>
                </a:solidFill>
                <a:latin typeface="Oswald"/>
                <a:ea typeface="Oswald"/>
                <a:cs typeface="Oswald"/>
                <a:sym typeface="Oswald"/>
              </a:defRPr>
            </a:lvl2pPr>
            <a:lvl3pPr marL="0" lvl="2" indent="0" algn="r">
              <a:spcBef>
                <a:spcPts val="0"/>
              </a:spcBef>
              <a:buNone/>
              <a:defRPr sz="800" b="1" i="0" u="none" strike="noStrike" cap="none">
                <a:solidFill>
                  <a:srgbClr val="000000"/>
                </a:solidFill>
                <a:latin typeface="Oswald"/>
                <a:ea typeface="Oswald"/>
                <a:cs typeface="Oswald"/>
                <a:sym typeface="Oswald"/>
              </a:defRPr>
            </a:lvl3pPr>
            <a:lvl4pPr marL="0" lvl="3" indent="0" algn="r">
              <a:spcBef>
                <a:spcPts val="0"/>
              </a:spcBef>
              <a:buNone/>
              <a:defRPr sz="800" b="1" i="0" u="none" strike="noStrike" cap="none">
                <a:solidFill>
                  <a:srgbClr val="000000"/>
                </a:solidFill>
                <a:latin typeface="Oswald"/>
                <a:ea typeface="Oswald"/>
                <a:cs typeface="Oswald"/>
                <a:sym typeface="Oswald"/>
              </a:defRPr>
            </a:lvl4pPr>
            <a:lvl5pPr marL="0" lvl="4" indent="0" algn="r">
              <a:spcBef>
                <a:spcPts val="0"/>
              </a:spcBef>
              <a:buNone/>
              <a:defRPr sz="800" b="1" i="0" u="none" strike="noStrike" cap="none">
                <a:solidFill>
                  <a:srgbClr val="000000"/>
                </a:solidFill>
                <a:latin typeface="Oswald"/>
                <a:ea typeface="Oswald"/>
                <a:cs typeface="Oswald"/>
                <a:sym typeface="Oswald"/>
              </a:defRPr>
            </a:lvl5pPr>
            <a:lvl6pPr marL="0" lvl="5" indent="0" algn="r">
              <a:spcBef>
                <a:spcPts val="0"/>
              </a:spcBef>
              <a:buNone/>
              <a:defRPr sz="800" b="1" i="0" u="none" strike="noStrike" cap="none">
                <a:solidFill>
                  <a:srgbClr val="000000"/>
                </a:solidFill>
                <a:latin typeface="Oswald"/>
                <a:ea typeface="Oswald"/>
                <a:cs typeface="Oswald"/>
                <a:sym typeface="Oswald"/>
              </a:defRPr>
            </a:lvl6pPr>
            <a:lvl7pPr marL="0" lvl="6" indent="0" algn="r">
              <a:spcBef>
                <a:spcPts val="0"/>
              </a:spcBef>
              <a:buNone/>
              <a:defRPr sz="800" b="1" i="0" u="none" strike="noStrike" cap="none">
                <a:solidFill>
                  <a:srgbClr val="000000"/>
                </a:solidFill>
                <a:latin typeface="Oswald"/>
                <a:ea typeface="Oswald"/>
                <a:cs typeface="Oswald"/>
                <a:sym typeface="Oswald"/>
              </a:defRPr>
            </a:lvl7pPr>
            <a:lvl8pPr marL="0" lvl="7" indent="0" algn="r">
              <a:spcBef>
                <a:spcPts val="0"/>
              </a:spcBef>
              <a:buNone/>
              <a:defRPr sz="800" b="1" i="0" u="none" strike="noStrike" cap="none">
                <a:solidFill>
                  <a:srgbClr val="000000"/>
                </a:solidFill>
                <a:latin typeface="Oswald"/>
                <a:ea typeface="Oswald"/>
                <a:cs typeface="Oswald"/>
                <a:sym typeface="Oswald"/>
              </a:defRPr>
            </a:lvl8pPr>
            <a:lvl9pPr marL="0" lvl="8" indent="0" algn="r">
              <a:spcBef>
                <a:spcPts val="0"/>
              </a:spcBef>
              <a:buNone/>
              <a:defRPr sz="800" b="1" i="0" u="none" strike="noStrike" cap="none">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634858" y="592161"/>
            <a:ext cx="3775450" cy="710293"/>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400"/>
              <a:buFont typeface="Oswa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6" name="Google Shape;206;p33"/>
          <p:cNvSpPr txBox="1">
            <a:spLocks noGrp="1"/>
          </p:cNvSpPr>
          <p:nvPr>
            <p:ph type="body" idx="1"/>
          </p:nvPr>
        </p:nvSpPr>
        <p:spPr>
          <a:xfrm>
            <a:off x="4193930" y="1545431"/>
            <a:ext cx="4320229" cy="2850356"/>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rgbClr val="000000"/>
              </a:buClr>
              <a:buSzPts val="2400"/>
              <a:buChar char="•"/>
              <a:defRPr sz="2400"/>
            </a:lvl1pPr>
            <a:lvl2pPr marL="914400" lvl="1" indent="-361950" algn="l">
              <a:lnSpc>
                <a:spcPct val="90000"/>
              </a:lnSpc>
              <a:spcBef>
                <a:spcPts val="400"/>
              </a:spcBef>
              <a:spcAft>
                <a:spcPts val="0"/>
              </a:spcAft>
              <a:buClr>
                <a:srgbClr val="000000"/>
              </a:buClr>
              <a:buSzPts val="2100"/>
              <a:buChar char="•"/>
              <a:defRPr sz="2100"/>
            </a:lvl2pPr>
            <a:lvl3pPr marL="1371600" lvl="2" indent="-342900" algn="l">
              <a:lnSpc>
                <a:spcPct val="90000"/>
              </a:lnSpc>
              <a:spcBef>
                <a:spcPts val="400"/>
              </a:spcBef>
              <a:spcAft>
                <a:spcPts val="0"/>
              </a:spcAft>
              <a:buClr>
                <a:srgbClr val="000000"/>
              </a:buClr>
              <a:buSzPts val="1800"/>
              <a:buChar char="•"/>
              <a:defRPr sz="1800"/>
            </a:lvl3pPr>
            <a:lvl4pPr marL="1828800" lvl="3" indent="-323850" algn="l">
              <a:lnSpc>
                <a:spcPct val="90000"/>
              </a:lnSpc>
              <a:spcBef>
                <a:spcPts val="400"/>
              </a:spcBef>
              <a:spcAft>
                <a:spcPts val="0"/>
              </a:spcAft>
              <a:buClr>
                <a:srgbClr val="000000"/>
              </a:buClr>
              <a:buSzPts val="1500"/>
              <a:buChar char="•"/>
              <a:defRPr sz="1500"/>
            </a:lvl4pPr>
            <a:lvl5pPr marL="2286000" lvl="4" indent="-323850" algn="l">
              <a:lnSpc>
                <a:spcPct val="90000"/>
              </a:lnSpc>
              <a:spcBef>
                <a:spcPts val="400"/>
              </a:spcBef>
              <a:spcAft>
                <a:spcPts val="0"/>
              </a:spcAft>
              <a:buClr>
                <a:srgbClr val="000000"/>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07" name="Google Shape;207;p33"/>
          <p:cNvSpPr txBox="1">
            <a:spLocks noGrp="1"/>
          </p:cNvSpPr>
          <p:nvPr>
            <p:ph type="body" idx="2"/>
          </p:nvPr>
        </p:nvSpPr>
        <p:spPr>
          <a:xfrm>
            <a:off x="635416" y="1545431"/>
            <a:ext cx="3257550" cy="285631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000000"/>
              </a:buClr>
              <a:buSzPts val="1200"/>
              <a:buNone/>
              <a:defRPr sz="1200"/>
            </a:lvl1pPr>
            <a:lvl2pPr marL="914400" lvl="1" indent="-228600" algn="l">
              <a:lnSpc>
                <a:spcPct val="90000"/>
              </a:lnSpc>
              <a:spcBef>
                <a:spcPts val="400"/>
              </a:spcBef>
              <a:spcAft>
                <a:spcPts val="0"/>
              </a:spcAft>
              <a:buClr>
                <a:srgbClr val="000000"/>
              </a:buClr>
              <a:buSzPts val="1100"/>
              <a:buNone/>
              <a:defRPr sz="1100"/>
            </a:lvl2pPr>
            <a:lvl3pPr marL="1371600" lvl="2" indent="-228600" algn="l">
              <a:lnSpc>
                <a:spcPct val="90000"/>
              </a:lnSpc>
              <a:spcBef>
                <a:spcPts val="400"/>
              </a:spcBef>
              <a:spcAft>
                <a:spcPts val="0"/>
              </a:spcAft>
              <a:buClr>
                <a:srgbClr val="000000"/>
              </a:buClr>
              <a:buSzPts val="900"/>
              <a:buNone/>
              <a:defRPr sz="900"/>
            </a:lvl3pPr>
            <a:lvl4pPr marL="1828800" lvl="3" indent="-228600" algn="l">
              <a:lnSpc>
                <a:spcPct val="90000"/>
              </a:lnSpc>
              <a:spcBef>
                <a:spcPts val="400"/>
              </a:spcBef>
              <a:spcAft>
                <a:spcPts val="0"/>
              </a:spcAft>
              <a:buClr>
                <a:srgbClr val="000000"/>
              </a:buClr>
              <a:buSzPts val="800"/>
              <a:buNone/>
              <a:defRPr sz="800"/>
            </a:lvl4pPr>
            <a:lvl5pPr marL="2286000" lvl="4" indent="-228600" algn="l">
              <a:lnSpc>
                <a:spcPct val="90000"/>
              </a:lnSpc>
              <a:spcBef>
                <a:spcPts val="400"/>
              </a:spcBef>
              <a:spcAft>
                <a:spcPts val="0"/>
              </a:spcAft>
              <a:buClr>
                <a:srgbClr val="000000"/>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cxnSp>
        <p:nvCxnSpPr>
          <p:cNvPr id="208" name="Google Shape;208;p33"/>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209" name="Google Shape;209;p33"/>
          <p:cNvSpPr txBox="1"/>
          <p:nvPr/>
        </p:nvSpPr>
        <p:spPr>
          <a:xfrm>
            <a:off x="629841" y="276225"/>
            <a:ext cx="1402346" cy="276999"/>
          </a:xfrm>
          <a:prstGeom prst="rect">
            <a:avLst/>
          </a:prstGeom>
          <a:noFill/>
          <a:ln>
            <a:noFill/>
          </a:ln>
        </p:spPr>
        <p:txBody>
          <a:bodyPr spcFirstLastPara="1" wrap="square" lIns="0" tIns="34275" rIns="0" bIns="34275" anchor="t" anchorCtr="0">
            <a:noAutofit/>
          </a:bodyPr>
          <a:lstStyle/>
          <a:p>
            <a:pPr marL="0" marR="0" lvl="0" indent="0" algn="l" rtl="0">
              <a:spcBef>
                <a:spcPts val="0"/>
              </a:spcBef>
              <a:spcAft>
                <a:spcPts val="0"/>
              </a:spcAft>
              <a:buNone/>
            </a:pPr>
            <a:r>
              <a:rPr lang="en-GB" sz="1400" b="1" i="0" u="none" strike="noStrike" cap="none">
                <a:solidFill>
                  <a:srgbClr val="000000"/>
                </a:solidFill>
                <a:latin typeface="Oswald"/>
                <a:ea typeface="Oswald"/>
                <a:cs typeface="Oswald"/>
                <a:sym typeface="Oswald"/>
              </a:rPr>
              <a:t>ACTIVITY</a:t>
            </a:r>
            <a:endParaRPr sz="1100"/>
          </a:p>
        </p:txBody>
      </p:sp>
      <p:cxnSp>
        <p:nvCxnSpPr>
          <p:cNvPr id="210" name="Google Shape;210;p33"/>
          <p:cNvCxnSpPr/>
          <p:nvPr/>
        </p:nvCxnSpPr>
        <p:spPr>
          <a:xfrm>
            <a:off x="629841" y="553224"/>
            <a:ext cx="3780467" cy="0"/>
          </a:xfrm>
          <a:prstGeom prst="straightConnector1">
            <a:avLst/>
          </a:prstGeom>
          <a:noFill/>
          <a:ln w="12700" cap="flat" cmpd="sng">
            <a:solidFill>
              <a:schemeClr val="dk1"/>
            </a:solidFill>
            <a:prstDash val="solid"/>
            <a:miter lim="800000"/>
            <a:headEnd type="none" w="sm" len="sm"/>
            <a:tailEnd type="none" w="sm" len="sm"/>
          </a:ln>
        </p:spPr>
      </p:cxnSp>
      <p:cxnSp>
        <p:nvCxnSpPr>
          <p:cNvPr id="211" name="Google Shape;211;p33"/>
          <p:cNvCxnSpPr/>
          <p:nvPr/>
        </p:nvCxnSpPr>
        <p:spPr>
          <a:xfrm rot="10800000" flipH="1">
            <a:off x="629841" y="1361219"/>
            <a:ext cx="3780467" cy="1"/>
          </a:xfrm>
          <a:prstGeom prst="straightConnector1">
            <a:avLst/>
          </a:prstGeom>
          <a:noFill/>
          <a:ln w="12700" cap="flat" cmpd="sng">
            <a:solidFill>
              <a:schemeClr val="dk1"/>
            </a:solidFill>
            <a:prstDash val="solid"/>
            <a:miter lim="800000"/>
            <a:headEnd type="none" w="sm" len="sm"/>
            <a:tailEnd type="none" w="sm" len="sm"/>
          </a:ln>
        </p:spPr>
      </p:cxnSp>
      <p:sp>
        <p:nvSpPr>
          <p:cNvPr id="212" name="Google Shape;212;p33"/>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3" name="Google Shape;213;p33"/>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4" name="Google Shape;214;p33"/>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u="none" strike="noStrike" cap="none">
                <a:solidFill>
                  <a:srgbClr val="000000"/>
                </a:solidFill>
                <a:latin typeface="Oswald"/>
                <a:ea typeface="Oswald"/>
                <a:cs typeface="Oswald"/>
                <a:sym typeface="Oswald"/>
              </a:defRPr>
            </a:lvl1pPr>
            <a:lvl2pPr marL="0" lvl="1" indent="0" algn="r">
              <a:spcBef>
                <a:spcPts val="0"/>
              </a:spcBef>
              <a:buNone/>
              <a:defRPr sz="800" b="1" i="0" u="none" strike="noStrike" cap="none">
                <a:solidFill>
                  <a:srgbClr val="000000"/>
                </a:solidFill>
                <a:latin typeface="Oswald"/>
                <a:ea typeface="Oswald"/>
                <a:cs typeface="Oswald"/>
                <a:sym typeface="Oswald"/>
              </a:defRPr>
            </a:lvl2pPr>
            <a:lvl3pPr marL="0" lvl="2" indent="0" algn="r">
              <a:spcBef>
                <a:spcPts val="0"/>
              </a:spcBef>
              <a:buNone/>
              <a:defRPr sz="800" b="1" i="0" u="none" strike="noStrike" cap="none">
                <a:solidFill>
                  <a:srgbClr val="000000"/>
                </a:solidFill>
                <a:latin typeface="Oswald"/>
                <a:ea typeface="Oswald"/>
                <a:cs typeface="Oswald"/>
                <a:sym typeface="Oswald"/>
              </a:defRPr>
            </a:lvl3pPr>
            <a:lvl4pPr marL="0" lvl="3" indent="0" algn="r">
              <a:spcBef>
                <a:spcPts val="0"/>
              </a:spcBef>
              <a:buNone/>
              <a:defRPr sz="800" b="1" i="0" u="none" strike="noStrike" cap="none">
                <a:solidFill>
                  <a:srgbClr val="000000"/>
                </a:solidFill>
                <a:latin typeface="Oswald"/>
                <a:ea typeface="Oswald"/>
                <a:cs typeface="Oswald"/>
                <a:sym typeface="Oswald"/>
              </a:defRPr>
            </a:lvl4pPr>
            <a:lvl5pPr marL="0" lvl="4" indent="0" algn="r">
              <a:spcBef>
                <a:spcPts val="0"/>
              </a:spcBef>
              <a:buNone/>
              <a:defRPr sz="800" b="1" i="0" u="none" strike="noStrike" cap="none">
                <a:solidFill>
                  <a:srgbClr val="000000"/>
                </a:solidFill>
                <a:latin typeface="Oswald"/>
                <a:ea typeface="Oswald"/>
                <a:cs typeface="Oswald"/>
                <a:sym typeface="Oswald"/>
              </a:defRPr>
            </a:lvl5pPr>
            <a:lvl6pPr marL="0" lvl="5" indent="0" algn="r">
              <a:spcBef>
                <a:spcPts val="0"/>
              </a:spcBef>
              <a:buNone/>
              <a:defRPr sz="800" b="1" i="0" u="none" strike="noStrike" cap="none">
                <a:solidFill>
                  <a:srgbClr val="000000"/>
                </a:solidFill>
                <a:latin typeface="Oswald"/>
                <a:ea typeface="Oswald"/>
                <a:cs typeface="Oswald"/>
                <a:sym typeface="Oswald"/>
              </a:defRPr>
            </a:lvl6pPr>
            <a:lvl7pPr marL="0" lvl="6" indent="0" algn="r">
              <a:spcBef>
                <a:spcPts val="0"/>
              </a:spcBef>
              <a:buNone/>
              <a:defRPr sz="800" b="1" i="0" u="none" strike="noStrike" cap="none">
                <a:solidFill>
                  <a:srgbClr val="000000"/>
                </a:solidFill>
                <a:latin typeface="Oswald"/>
                <a:ea typeface="Oswald"/>
                <a:cs typeface="Oswald"/>
                <a:sym typeface="Oswald"/>
              </a:defRPr>
            </a:lvl7pPr>
            <a:lvl8pPr marL="0" lvl="7" indent="0" algn="r">
              <a:spcBef>
                <a:spcPts val="0"/>
              </a:spcBef>
              <a:buNone/>
              <a:defRPr sz="800" b="1" i="0" u="none" strike="noStrike" cap="none">
                <a:solidFill>
                  <a:srgbClr val="000000"/>
                </a:solidFill>
                <a:latin typeface="Oswald"/>
                <a:ea typeface="Oswald"/>
                <a:cs typeface="Oswald"/>
                <a:sym typeface="Oswald"/>
              </a:defRPr>
            </a:lvl8pPr>
            <a:lvl9pPr marL="0" lvl="8" indent="0" algn="r">
              <a:spcBef>
                <a:spcPts val="0"/>
              </a:spcBef>
              <a:buNone/>
              <a:defRPr sz="800" b="1" i="0" u="none" strike="noStrike" cap="none">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635416" y="593490"/>
            <a:ext cx="3779999" cy="714853"/>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400"/>
              <a:buFont typeface="Oswa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217" name="Google Shape;217;p34"/>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218" name="Google Shape;218;p34"/>
          <p:cNvSpPr txBox="1"/>
          <p:nvPr/>
        </p:nvSpPr>
        <p:spPr>
          <a:xfrm>
            <a:off x="629841" y="276225"/>
            <a:ext cx="1402346" cy="276999"/>
          </a:xfrm>
          <a:prstGeom prst="rect">
            <a:avLst/>
          </a:prstGeom>
          <a:noFill/>
          <a:ln>
            <a:noFill/>
          </a:ln>
        </p:spPr>
        <p:txBody>
          <a:bodyPr spcFirstLastPara="1" wrap="square" lIns="0" tIns="34275" rIns="0" bIns="34275" anchor="t" anchorCtr="0">
            <a:noAutofit/>
          </a:bodyPr>
          <a:lstStyle/>
          <a:p>
            <a:pPr marL="0" marR="0" lvl="0" indent="0" algn="l" rtl="0">
              <a:spcBef>
                <a:spcPts val="0"/>
              </a:spcBef>
              <a:spcAft>
                <a:spcPts val="0"/>
              </a:spcAft>
              <a:buNone/>
            </a:pPr>
            <a:r>
              <a:rPr lang="en-GB" sz="1400" b="1" i="0">
                <a:solidFill>
                  <a:srgbClr val="000000"/>
                </a:solidFill>
                <a:latin typeface="Oswald"/>
                <a:ea typeface="Oswald"/>
                <a:cs typeface="Oswald"/>
                <a:sym typeface="Oswald"/>
              </a:rPr>
              <a:t>ACTIVITY</a:t>
            </a:r>
            <a:endParaRPr sz="1100"/>
          </a:p>
        </p:txBody>
      </p:sp>
      <p:cxnSp>
        <p:nvCxnSpPr>
          <p:cNvPr id="219" name="Google Shape;219;p34"/>
          <p:cNvCxnSpPr/>
          <p:nvPr/>
        </p:nvCxnSpPr>
        <p:spPr>
          <a:xfrm>
            <a:off x="629841" y="553224"/>
            <a:ext cx="3779999" cy="0"/>
          </a:xfrm>
          <a:prstGeom prst="straightConnector1">
            <a:avLst/>
          </a:prstGeom>
          <a:noFill/>
          <a:ln w="12700" cap="flat" cmpd="sng">
            <a:solidFill>
              <a:schemeClr val="dk1"/>
            </a:solidFill>
            <a:prstDash val="solid"/>
            <a:miter lim="800000"/>
            <a:headEnd type="none" w="sm" len="sm"/>
            <a:tailEnd type="none" w="sm" len="sm"/>
          </a:ln>
        </p:spPr>
      </p:cxnSp>
      <p:cxnSp>
        <p:nvCxnSpPr>
          <p:cNvPr id="220" name="Google Shape;220;p34"/>
          <p:cNvCxnSpPr/>
          <p:nvPr/>
        </p:nvCxnSpPr>
        <p:spPr>
          <a:xfrm>
            <a:off x="629841" y="1361220"/>
            <a:ext cx="3779999" cy="0"/>
          </a:xfrm>
          <a:prstGeom prst="straightConnector1">
            <a:avLst/>
          </a:prstGeom>
          <a:noFill/>
          <a:ln w="12700" cap="flat" cmpd="sng">
            <a:solidFill>
              <a:schemeClr val="dk1"/>
            </a:solidFill>
            <a:prstDash val="solid"/>
            <a:miter lim="800000"/>
            <a:headEnd type="none" w="sm" len="sm"/>
            <a:tailEnd type="none" w="sm" len="sm"/>
          </a:ln>
        </p:spPr>
      </p:cxnSp>
      <p:sp>
        <p:nvSpPr>
          <p:cNvPr id="221" name="Google Shape;221;p34"/>
          <p:cNvSpPr txBox="1">
            <a:spLocks noGrp="1"/>
          </p:cNvSpPr>
          <p:nvPr>
            <p:ph type="body" idx="1"/>
          </p:nvPr>
        </p:nvSpPr>
        <p:spPr>
          <a:xfrm>
            <a:off x="635416" y="1545431"/>
            <a:ext cx="3780000" cy="30099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2" name="Google Shape;222;p34"/>
          <p:cNvSpPr txBox="1">
            <a:spLocks noGrp="1"/>
          </p:cNvSpPr>
          <p:nvPr>
            <p:ph type="body" idx="2"/>
          </p:nvPr>
        </p:nvSpPr>
        <p:spPr>
          <a:xfrm>
            <a:off x="4735350" y="1545431"/>
            <a:ext cx="3780000" cy="301109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3" name="Google Shape;223;p34"/>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4" name="Google Shape;224;p34"/>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5" name="Google Shape;225;p34"/>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635417" y="588300"/>
            <a:ext cx="3780466" cy="730546"/>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400"/>
              <a:buFont typeface="Oswa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8" name="Google Shape;228;p35"/>
          <p:cNvSpPr>
            <a:spLocks noGrp="1"/>
          </p:cNvSpPr>
          <p:nvPr>
            <p:ph type="pic" idx="2"/>
          </p:nvPr>
        </p:nvSpPr>
        <p:spPr>
          <a:xfrm>
            <a:off x="3887391" y="1545431"/>
            <a:ext cx="4629150" cy="285035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000000"/>
              </a:buClr>
              <a:buSzPts val="2400"/>
              <a:buFont typeface="Arial"/>
              <a:buNone/>
              <a:defRPr sz="2400" b="0" i="0" u="none" strike="noStrike" cap="none">
                <a:solidFill>
                  <a:srgbClr val="000000"/>
                </a:solidFill>
                <a:latin typeface="Oswald Regular"/>
                <a:ea typeface="Oswald Regular"/>
                <a:cs typeface="Oswald Regular"/>
                <a:sym typeface="Oswald Regular"/>
              </a:defRPr>
            </a:lvl1pPr>
            <a:lvl2pPr marR="0" lvl="1" algn="l" rtl="0">
              <a:lnSpc>
                <a:spcPct val="90000"/>
              </a:lnSpc>
              <a:spcBef>
                <a:spcPts val="400"/>
              </a:spcBef>
              <a:spcAft>
                <a:spcPts val="0"/>
              </a:spcAft>
              <a:buClr>
                <a:srgbClr val="000000"/>
              </a:buClr>
              <a:buSzPts val="2100"/>
              <a:buFont typeface="Arial"/>
              <a:buNone/>
              <a:defRPr sz="2100" b="0" i="0" u="none" strike="noStrike" cap="none">
                <a:solidFill>
                  <a:srgbClr val="000000"/>
                </a:solidFill>
                <a:latin typeface="Oswald Regular"/>
                <a:ea typeface="Oswald Regular"/>
                <a:cs typeface="Oswald Regular"/>
                <a:sym typeface="Oswald Regular"/>
              </a:defRPr>
            </a:lvl2pPr>
            <a:lvl3pPr marR="0" lvl="2" algn="l" rtl="0">
              <a:lnSpc>
                <a:spcPct val="90000"/>
              </a:lnSpc>
              <a:spcBef>
                <a:spcPts val="400"/>
              </a:spcBef>
              <a:spcAft>
                <a:spcPts val="0"/>
              </a:spcAft>
              <a:buClr>
                <a:srgbClr val="000000"/>
              </a:buClr>
              <a:buSzPts val="1800"/>
              <a:buFont typeface="Arial"/>
              <a:buNone/>
              <a:defRPr sz="1800" b="0" i="0" u="none" strike="noStrike" cap="none">
                <a:solidFill>
                  <a:srgbClr val="000000"/>
                </a:solidFill>
                <a:latin typeface="Oswald Regular"/>
                <a:ea typeface="Oswald Regular"/>
                <a:cs typeface="Oswald Regular"/>
                <a:sym typeface="Oswald Regular"/>
              </a:defRPr>
            </a:lvl3pPr>
            <a:lvl4pPr marR="0" lvl="3" algn="l" rtl="0">
              <a:lnSpc>
                <a:spcPct val="90000"/>
              </a:lnSpc>
              <a:spcBef>
                <a:spcPts val="400"/>
              </a:spcBef>
              <a:spcAft>
                <a:spcPts val="0"/>
              </a:spcAft>
              <a:buClr>
                <a:srgbClr val="000000"/>
              </a:buClr>
              <a:buSzPts val="1500"/>
              <a:buFont typeface="Arial"/>
              <a:buNone/>
              <a:defRPr sz="1500" b="0" i="0" u="none" strike="noStrike" cap="none">
                <a:solidFill>
                  <a:srgbClr val="000000"/>
                </a:solidFill>
                <a:latin typeface="Oswald Regular"/>
                <a:ea typeface="Oswald Regular"/>
                <a:cs typeface="Oswald Regular"/>
                <a:sym typeface="Oswald Regular"/>
              </a:defRPr>
            </a:lvl4pPr>
            <a:lvl5pPr marR="0" lvl="4" algn="l" rtl="0">
              <a:lnSpc>
                <a:spcPct val="90000"/>
              </a:lnSpc>
              <a:spcBef>
                <a:spcPts val="400"/>
              </a:spcBef>
              <a:spcAft>
                <a:spcPts val="0"/>
              </a:spcAft>
              <a:buClr>
                <a:srgbClr val="000000"/>
              </a:buClr>
              <a:buSzPts val="1500"/>
              <a:buFont typeface="Arial"/>
              <a:buNone/>
              <a:defRPr sz="1500" b="0" i="0" u="none" strike="noStrike" cap="none">
                <a:solidFill>
                  <a:srgbClr val="000000"/>
                </a:solidFill>
                <a:latin typeface="Oswald Regular"/>
                <a:ea typeface="Oswald Regular"/>
                <a:cs typeface="Oswald Regular"/>
                <a:sym typeface="Oswald Regular"/>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229" name="Google Shape;229;p35"/>
          <p:cNvSpPr txBox="1">
            <a:spLocks noGrp="1"/>
          </p:cNvSpPr>
          <p:nvPr>
            <p:ph type="body" idx="1"/>
          </p:nvPr>
        </p:nvSpPr>
        <p:spPr>
          <a:xfrm>
            <a:off x="635416" y="1545432"/>
            <a:ext cx="2949178" cy="2856309"/>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000000"/>
              </a:buClr>
              <a:buSzPts val="1200"/>
              <a:buNone/>
              <a:defRPr sz="1200"/>
            </a:lvl1pPr>
            <a:lvl2pPr marL="914400" lvl="1" indent="-228600" algn="l">
              <a:lnSpc>
                <a:spcPct val="90000"/>
              </a:lnSpc>
              <a:spcBef>
                <a:spcPts val="400"/>
              </a:spcBef>
              <a:spcAft>
                <a:spcPts val="0"/>
              </a:spcAft>
              <a:buClr>
                <a:srgbClr val="000000"/>
              </a:buClr>
              <a:buSzPts val="1100"/>
              <a:buNone/>
              <a:defRPr sz="1100"/>
            </a:lvl2pPr>
            <a:lvl3pPr marL="1371600" lvl="2" indent="-228600" algn="l">
              <a:lnSpc>
                <a:spcPct val="90000"/>
              </a:lnSpc>
              <a:spcBef>
                <a:spcPts val="400"/>
              </a:spcBef>
              <a:spcAft>
                <a:spcPts val="0"/>
              </a:spcAft>
              <a:buClr>
                <a:srgbClr val="000000"/>
              </a:buClr>
              <a:buSzPts val="900"/>
              <a:buNone/>
              <a:defRPr sz="900"/>
            </a:lvl3pPr>
            <a:lvl4pPr marL="1828800" lvl="3" indent="-228600" algn="l">
              <a:lnSpc>
                <a:spcPct val="90000"/>
              </a:lnSpc>
              <a:spcBef>
                <a:spcPts val="400"/>
              </a:spcBef>
              <a:spcAft>
                <a:spcPts val="0"/>
              </a:spcAft>
              <a:buClr>
                <a:srgbClr val="000000"/>
              </a:buClr>
              <a:buSzPts val="800"/>
              <a:buNone/>
              <a:defRPr sz="800"/>
            </a:lvl4pPr>
            <a:lvl5pPr marL="2286000" lvl="4" indent="-228600" algn="l">
              <a:lnSpc>
                <a:spcPct val="90000"/>
              </a:lnSpc>
              <a:spcBef>
                <a:spcPts val="400"/>
              </a:spcBef>
              <a:spcAft>
                <a:spcPts val="0"/>
              </a:spcAft>
              <a:buClr>
                <a:srgbClr val="000000"/>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30" name="Google Shape;230;p35"/>
          <p:cNvSpPr txBox="1"/>
          <p:nvPr/>
        </p:nvSpPr>
        <p:spPr>
          <a:xfrm>
            <a:off x="629841" y="276225"/>
            <a:ext cx="1402346" cy="276999"/>
          </a:xfrm>
          <a:prstGeom prst="rect">
            <a:avLst/>
          </a:prstGeom>
          <a:noFill/>
          <a:ln>
            <a:noFill/>
          </a:ln>
        </p:spPr>
        <p:txBody>
          <a:bodyPr spcFirstLastPara="1" wrap="square" lIns="0" tIns="34275" rIns="0" bIns="34275" anchor="t" anchorCtr="0">
            <a:noAutofit/>
          </a:bodyPr>
          <a:lstStyle/>
          <a:p>
            <a:pPr marL="0" marR="0" lvl="0" indent="0" algn="l" rtl="0">
              <a:spcBef>
                <a:spcPts val="0"/>
              </a:spcBef>
              <a:spcAft>
                <a:spcPts val="0"/>
              </a:spcAft>
              <a:buNone/>
            </a:pPr>
            <a:r>
              <a:rPr lang="en-GB" sz="1400" b="1" i="0">
                <a:solidFill>
                  <a:srgbClr val="000000"/>
                </a:solidFill>
                <a:latin typeface="Oswald"/>
                <a:ea typeface="Oswald"/>
                <a:cs typeface="Oswald"/>
                <a:sym typeface="Oswald"/>
              </a:rPr>
              <a:t>ACTIVITY</a:t>
            </a:r>
            <a:endParaRPr sz="1100"/>
          </a:p>
        </p:txBody>
      </p:sp>
      <p:cxnSp>
        <p:nvCxnSpPr>
          <p:cNvPr id="231" name="Google Shape;231;p35"/>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cxnSp>
        <p:nvCxnSpPr>
          <p:cNvPr id="232" name="Google Shape;232;p35"/>
          <p:cNvCxnSpPr/>
          <p:nvPr/>
        </p:nvCxnSpPr>
        <p:spPr>
          <a:xfrm>
            <a:off x="629841" y="1361220"/>
            <a:ext cx="3780467" cy="0"/>
          </a:xfrm>
          <a:prstGeom prst="straightConnector1">
            <a:avLst/>
          </a:prstGeom>
          <a:noFill/>
          <a:ln w="12700" cap="flat" cmpd="sng">
            <a:solidFill>
              <a:schemeClr val="dk1"/>
            </a:solidFill>
            <a:prstDash val="solid"/>
            <a:miter lim="800000"/>
            <a:headEnd type="none" w="sm" len="sm"/>
            <a:tailEnd type="none" w="sm" len="sm"/>
          </a:ln>
        </p:spPr>
      </p:cxnSp>
      <p:cxnSp>
        <p:nvCxnSpPr>
          <p:cNvPr id="233" name="Google Shape;233;p35"/>
          <p:cNvCxnSpPr/>
          <p:nvPr/>
        </p:nvCxnSpPr>
        <p:spPr>
          <a:xfrm>
            <a:off x="629841" y="553224"/>
            <a:ext cx="3780467" cy="0"/>
          </a:xfrm>
          <a:prstGeom prst="straightConnector1">
            <a:avLst/>
          </a:prstGeom>
          <a:noFill/>
          <a:ln w="12700" cap="flat" cmpd="sng">
            <a:solidFill>
              <a:schemeClr val="dk1"/>
            </a:solidFill>
            <a:prstDash val="solid"/>
            <a:miter lim="800000"/>
            <a:headEnd type="none" w="sm" len="sm"/>
            <a:tailEnd type="none" w="sm" len="sm"/>
          </a:ln>
        </p:spPr>
      </p:cxnSp>
      <p:sp>
        <p:nvSpPr>
          <p:cNvPr id="234" name="Google Shape;234;p35"/>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5" name="Google Shape;235;p35"/>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6" name="Google Shape;236;p35"/>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631869" y="343130"/>
            <a:ext cx="6825343" cy="908788"/>
          </a:xfrm>
          <a:prstGeom prst="rect">
            <a:avLst/>
          </a:prstGeom>
          <a:noFill/>
          <a:ln>
            <a:noFill/>
          </a:ln>
        </p:spPr>
        <p:txBody>
          <a:bodyPr spcFirstLastPara="1" wrap="square" lIns="0" tIns="34275" rIns="0" bIns="34275" anchor="t"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239" name="Google Shape;239;p36"/>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cxnSp>
        <p:nvCxnSpPr>
          <p:cNvPr id="240" name="Google Shape;240;p36"/>
          <p:cNvCxnSpPr/>
          <p:nvPr/>
        </p:nvCxnSpPr>
        <p:spPr>
          <a:xfrm>
            <a:off x="629841" y="1356122"/>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241" name="Google Shape;241;p36"/>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2" name="Google Shape;242;p36"/>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3"/>
        <p:cNvGrpSpPr/>
        <p:nvPr/>
      </p:nvGrpSpPr>
      <p:grpSpPr>
        <a:xfrm>
          <a:off x="0" y="0"/>
          <a:ext cx="0" cy="0"/>
          <a:chOff x="0" y="0"/>
          <a:chExt cx="0" cy="0"/>
        </a:xfrm>
      </p:grpSpPr>
      <p:sp>
        <p:nvSpPr>
          <p:cNvPr id="244" name="Google Shape;244;p3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rgbClr val="000000"/>
              </a:buClr>
              <a:buSzPts val="4100"/>
              <a:buFont typeface="Oswald"/>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5" name="Google Shape;245;p37"/>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rgbClr val="000000"/>
              </a:buClr>
              <a:buSzPts val="2000"/>
              <a:buNone/>
              <a:defRPr sz="2000" b="1" i="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46" name="Google Shape;246;p37"/>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7" name="Google Shape;247;p37"/>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8"/>
        <p:cNvGrpSpPr/>
        <p:nvPr/>
      </p:nvGrpSpPr>
      <p:grpSpPr>
        <a:xfrm>
          <a:off x="0" y="0"/>
          <a:ext cx="0" cy="0"/>
          <a:chOff x="0" y="0"/>
          <a:chExt cx="0" cy="0"/>
        </a:xfrm>
      </p:grpSpPr>
      <p:sp>
        <p:nvSpPr>
          <p:cNvPr id="249" name="Google Shape;249;p38"/>
          <p:cNvSpPr txBox="1">
            <a:spLocks noGrp="1"/>
          </p:cNvSpPr>
          <p:nvPr>
            <p:ph type="title"/>
          </p:nvPr>
        </p:nvSpPr>
        <p:spPr>
          <a:xfrm>
            <a:off x="628650" y="273844"/>
            <a:ext cx="5608864"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0" name="Google Shape;250;p38"/>
          <p:cNvSpPr txBox="1">
            <a:spLocks noGrp="1"/>
          </p:cNvSpPr>
          <p:nvPr>
            <p:ph type="body" idx="1"/>
          </p:nvPr>
        </p:nvSpPr>
        <p:spPr>
          <a:xfrm>
            <a:off x="628650" y="1356122"/>
            <a:ext cx="7886700" cy="3276599"/>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1" name="Google Shape;251;p38"/>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2" name="Google Shape;252;p38"/>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0000"/>
              </a:buClr>
              <a:buSzPts val="4500"/>
              <a:buFont typeface="Oswald"/>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5" name="Google Shape;255;p39"/>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919191"/>
              </a:buClr>
              <a:buSzPts val="1800"/>
              <a:buNone/>
              <a:defRPr sz="1800">
                <a:solidFill>
                  <a:srgbClr val="919191"/>
                </a:solidFill>
              </a:defRPr>
            </a:lvl1pPr>
            <a:lvl2pPr marL="914400" lvl="1" indent="-228600" algn="l">
              <a:lnSpc>
                <a:spcPct val="90000"/>
              </a:lnSpc>
              <a:spcBef>
                <a:spcPts val="400"/>
              </a:spcBef>
              <a:spcAft>
                <a:spcPts val="0"/>
              </a:spcAft>
              <a:buClr>
                <a:srgbClr val="919191"/>
              </a:buClr>
              <a:buSzPts val="1500"/>
              <a:buNone/>
              <a:defRPr sz="1500">
                <a:solidFill>
                  <a:srgbClr val="919191"/>
                </a:solidFill>
              </a:defRPr>
            </a:lvl2pPr>
            <a:lvl3pPr marL="1371600" lvl="2" indent="-228600" algn="l">
              <a:lnSpc>
                <a:spcPct val="90000"/>
              </a:lnSpc>
              <a:spcBef>
                <a:spcPts val="400"/>
              </a:spcBef>
              <a:spcAft>
                <a:spcPts val="0"/>
              </a:spcAft>
              <a:buClr>
                <a:srgbClr val="919191"/>
              </a:buClr>
              <a:buSzPts val="1400"/>
              <a:buNone/>
              <a:defRPr sz="1400">
                <a:solidFill>
                  <a:srgbClr val="919191"/>
                </a:solidFill>
              </a:defRPr>
            </a:lvl3pPr>
            <a:lvl4pPr marL="1828800" lvl="3" indent="-228600" algn="l">
              <a:lnSpc>
                <a:spcPct val="90000"/>
              </a:lnSpc>
              <a:spcBef>
                <a:spcPts val="400"/>
              </a:spcBef>
              <a:spcAft>
                <a:spcPts val="0"/>
              </a:spcAft>
              <a:buClr>
                <a:srgbClr val="919191"/>
              </a:buClr>
              <a:buSzPts val="1200"/>
              <a:buNone/>
              <a:defRPr sz="1200">
                <a:solidFill>
                  <a:srgbClr val="919191"/>
                </a:solidFill>
              </a:defRPr>
            </a:lvl4pPr>
            <a:lvl5pPr marL="2286000" lvl="4" indent="-228600" algn="l">
              <a:lnSpc>
                <a:spcPct val="90000"/>
              </a:lnSpc>
              <a:spcBef>
                <a:spcPts val="400"/>
              </a:spcBef>
              <a:spcAft>
                <a:spcPts val="0"/>
              </a:spcAft>
              <a:buClr>
                <a:srgbClr val="919191"/>
              </a:buClr>
              <a:buSzPts val="1200"/>
              <a:buNone/>
              <a:defRPr sz="1200">
                <a:solidFill>
                  <a:srgbClr val="919191"/>
                </a:solidFill>
              </a:defRPr>
            </a:lvl5pPr>
            <a:lvl6pPr marL="2743200" lvl="5" indent="-228600" algn="l">
              <a:lnSpc>
                <a:spcPct val="90000"/>
              </a:lnSpc>
              <a:spcBef>
                <a:spcPts val="400"/>
              </a:spcBef>
              <a:spcAft>
                <a:spcPts val="0"/>
              </a:spcAft>
              <a:buClr>
                <a:srgbClr val="919191"/>
              </a:buClr>
              <a:buSzPts val="1200"/>
              <a:buNone/>
              <a:defRPr sz="1200">
                <a:solidFill>
                  <a:srgbClr val="919191"/>
                </a:solidFill>
              </a:defRPr>
            </a:lvl6pPr>
            <a:lvl7pPr marL="3200400" lvl="6" indent="-228600" algn="l">
              <a:lnSpc>
                <a:spcPct val="90000"/>
              </a:lnSpc>
              <a:spcBef>
                <a:spcPts val="400"/>
              </a:spcBef>
              <a:spcAft>
                <a:spcPts val="0"/>
              </a:spcAft>
              <a:buClr>
                <a:srgbClr val="919191"/>
              </a:buClr>
              <a:buSzPts val="1200"/>
              <a:buNone/>
              <a:defRPr sz="1200">
                <a:solidFill>
                  <a:srgbClr val="919191"/>
                </a:solidFill>
              </a:defRPr>
            </a:lvl7pPr>
            <a:lvl8pPr marL="3657600" lvl="7" indent="-228600" algn="l">
              <a:lnSpc>
                <a:spcPct val="90000"/>
              </a:lnSpc>
              <a:spcBef>
                <a:spcPts val="400"/>
              </a:spcBef>
              <a:spcAft>
                <a:spcPts val="0"/>
              </a:spcAft>
              <a:buClr>
                <a:srgbClr val="919191"/>
              </a:buClr>
              <a:buSzPts val="1200"/>
              <a:buNone/>
              <a:defRPr sz="1200">
                <a:solidFill>
                  <a:srgbClr val="919191"/>
                </a:solidFill>
              </a:defRPr>
            </a:lvl8pPr>
            <a:lvl9pPr marL="4114800" lvl="8" indent="-228600" algn="l">
              <a:lnSpc>
                <a:spcPct val="90000"/>
              </a:lnSpc>
              <a:spcBef>
                <a:spcPts val="400"/>
              </a:spcBef>
              <a:spcAft>
                <a:spcPts val="0"/>
              </a:spcAft>
              <a:buClr>
                <a:srgbClr val="919191"/>
              </a:buClr>
              <a:buSzPts val="1200"/>
              <a:buNone/>
              <a:defRPr sz="1200">
                <a:solidFill>
                  <a:srgbClr val="919191"/>
                </a:solidFill>
              </a:defRPr>
            </a:lvl9pPr>
          </a:lstStyle>
          <a:p>
            <a:endParaRPr/>
          </a:p>
        </p:txBody>
      </p:sp>
      <p:sp>
        <p:nvSpPr>
          <p:cNvPr id="256" name="Google Shape;256;p39"/>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7" name="Google Shape;257;p39"/>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628650" y="273844"/>
            <a:ext cx="5608864"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0" name="Google Shape;260;p40"/>
          <p:cNvSpPr txBox="1">
            <a:spLocks noGrp="1"/>
          </p:cNvSpPr>
          <p:nvPr>
            <p:ph type="body" idx="1"/>
          </p:nvPr>
        </p:nvSpPr>
        <p:spPr>
          <a:xfrm rot="5400000">
            <a:off x="2933701" y="-948928"/>
            <a:ext cx="3276599"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1" name="Google Shape;261;p40"/>
          <p:cNvSpPr txBox="1">
            <a:spLocks noGrp="1"/>
          </p:cNvSpPr>
          <p:nvPr>
            <p:ph type="dt" idx="10"/>
          </p:nvPr>
        </p:nvSpPr>
        <p:spPr>
          <a:xfrm>
            <a:off x="628650" y="4842416"/>
            <a:ext cx="885128" cy="1594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62" name="Google Shape;262;p40"/>
          <p:cNvSpPr txBox="1">
            <a:spLocks noGrp="1"/>
          </p:cNvSpPr>
          <p:nvPr>
            <p:ph type="ftr" idx="11"/>
          </p:nvPr>
        </p:nvSpPr>
        <p:spPr>
          <a:xfrm>
            <a:off x="5227134" y="4842416"/>
            <a:ext cx="2768290" cy="159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3" name="Google Shape;263;p40"/>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6" name="Google Shape;266;p41"/>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7" name="Google Shape;267;p41"/>
          <p:cNvSpPr txBox="1">
            <a:spLocks noGrp="1"/>
          </p:cNvSpPr>
          <p:nvPr>
            <p:ph type="dt" idx="10"/>
          </p:nvPr>
        </p:nvSpPr>
        <p:spPr>
          <a:xfrm>
            <a:off x="628650" y="4842416"/>
            <a:ext cx="885128" cy="1594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68" name="Google Shape;268;p41"/>
          <p:cNvSpPr txBox="1">
            <a:spLocks noGrp="1"/>
          </p:cNvSpPr>
          <p:nvPr>
            <p:ph type="ftr" idx="11"/>
          </p:nvPr>
        </p:nvSpPr>
        <p:spPr>
          <a:xfrm>
            <a:off x="5227134" y="4842416"/>
            <a:ext cx="2768290" cy="159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9" name="Google Shape;269;p41"/>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28650" y="1356122"/>
            <a:ext cx="7886700" cy="3276599"/>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Oswald Regular"/>
                <a:ea typeface="Oswald Regular"/>
                <a:cs typeface="Oswald Regular"/>
                <a:sym typeface="Oswald Regular"/>
              </a:defRPr>
            </a:lvl1pPr>
            <a:lvl2pPr marL="914400" marR="0" lvl="1" indent="-342900" algn="l" rtl="0">
              <a:lnSpc>
                <a:spcPct val="90000"/>
              </a:lnSpc>
              <a:spcBef>
                <a:spcPts val="400"/>
              </a:spcBef>
              <a:spcAft>
                <a:spcPts val="0"/>
              </a:spcAft>
              <a:buClr>
                <a:srgbClr val="000000"/>
              </a:buClr>
              <a:buSzPts val="1800"/>
              <a:buFont typeface="Arial"/>
              <a:buChar char="•"/>
              <a:defRPr sz="1800" b="0" i="0" u="none" strike="noStrike" cap="none">
                <a:solidFill>
                  <a:srgbClr val="000000"/>
                </a:solidFill>
                <a:latin typeface="Oswald Regular"/>
                <a:ea typeface="Oswald Regular"/>
                <a:cs typeface="Oswald Regular"/>
                <a:sym typeface="Oswald Regular"/>
              </a:defRPr>
            </a:lvl2pPr>
            <a:lvl3pPr marL="1371600" marR="0" lvl="2" indent="-323850" algn="l" rtl="0">
              <a:lnSpc>
                <a:spcPct val="90000"/>
              </a:lnSpc>
              <a:spcBef>
                <a:spcPts val="400"/>
              </a:spcBef>
              <a:spcAft>
                <a:spcPts val="0"/>
              </a:spcAft>
              <a:buClr>
                <a:srgbClr val="000000"/>
              </a:buClr>
              <a:buSzPts val="1500"/>
              <a:buFont typeface="Arial"/>
              <a:buChar char="•"/>
              <a:defRPr sz="1500" b="0" i="0" u="none" strike="noStrike" cap="none">
                <a:solidFill>
                  <a:srgbClr val="000000"/>
                </a:solidFill>
                <a:latin typeface="Oswald Regular"/>
                <a:ea typeface="Oswald Regular"/>
                <a:cs typeface="Oswald Regular"/>
                <a:sym typeface="Oswald Regular"/>
              </a:defRPr>
            </a:lvl3pPr>
            <a:lvl4pPr marL="1828800" marR="0" lvl="3" indent="-317500"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4pPr>
            <a:lvl5pPr marL="2286000" marR="0" lvl="4" indent="-317500"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900" b="1" i="0" u="none" strike="noStrike" cap="none">
                <a:solidFill>
                  <a:schemeClr val="dk2"/>
                </a:solidFill>
                <a:latin typeface="Oswald"/>
                <a:ea typeface="Oswald"/>
                <a:cs typeface="Oswald"/>
                <a:sym typeface="Oswald"/>
              </a:defRPr>
            </a:lvl1pPr>
            <a:lvl2pPr marL="0" marR="0" lvl="1" indent="0" algn="r" rtl="0">
              <a:spcBef>
                <a:spcPts val="0"/>
              </a:spcBef>
              <a:buNone/>
              <a:defRPr sz="900" b="1" i="0" u="none" strike="noStrike" cap="none">
                <a:solidFill>
                  <a:schemeClr val="dk2"/>
                </a:solidFill>
                <a:latin typeface="Oswald"/>
                <a:ea typeface="Oswald"/>
                <a:cs typeface="Oswald"/>
                <a:sym typeface="Oswald"/>
              </a:defRPr>
            </a:lvl2pPr>
            <a:lvl3pPr marL="0" marR="0" lvl="2" indent="0" algn="r" rtl="0">
              <a:spcBef>
                <a:spcPts val="0"/>
              </a:spcBef>
              <a:buNone/>
              <a:defRPr sz="900" b="1" i="0" u="none" strike="noStrike" cap="none">
                <a:solidFill>
                  <a:schemeClr val="dk2"/>
                </a:solidFill>
                <a:latin typeface="Oswald"/>
                <a:ea typeface="Oswald"/>
                <a:cs typeface="Oswald"/>
                <a:sym typeface="Oswald"/>
              </a:defRPr>
            </a:lvl3pPr>
            <a:lvl4pPr marL="0" marR="0" lvl="3" indent="0" algn="r" rtl="0">
              <a:spcBef>
                <a:spcPts val="0"/>
              </a:spcBef>
              <a:buNone/>
              <a:defRPr sz="900" b="1" i="0" u="none" strike="noStrike" cap="none">
                <a:solidFill>
                  <a:schemeClr val="dk2"/>
                </a:solidFill>
                <a:latin typeface="Oswald"/>
                <a:ea typeface="Oswald"/>
                <a:cs typeface="Oswald"/>
                <a:sym typeface="Oswald"/>
              </a:defRPr>
            </a:lvl4pPr>
            <a:lvl5pPr marL="0" marR="0" lvl="4" indent="0" algn="r" rtl="0">
              <a:spcBef>
                <a:spcPts val="0"/>
              </a:spcBef>
              <a:buNone/>
              <a:defRPr sz="900" b="1" i="0" u="none" strike="noStrike" cap="none">
                <a:solidFill>
                  <a:schemeClr val="dk2"/>
                </a:solidFill>
                <a:latin typeface="Oswald"/>
                <a:ea typeface="Oswald"/>
                <a:cs typeface="Oswald"/>
                <a:sym typeface="Oswald"/>
              </a:defRPr>
            </a:lvl5pPr>
            <a:lvl6pPr marL="0" marR="0" lvl="5" indent="0" algn="r" rtl="0">
              <a:spcBef>
                <a:spcPts val="0"/>
              </a:spcBef>
              <a:buNone/>
              <a:defRPr sz="900" b="1" i="0" u="none" strike="noStrike" cap="none">
                <a:solidFill>
                  <a:schemeClr val="dk2"/>
                </a:solidFill>
                <a:latin typeface="Oswald"/>
                <a:ea typeface="Oswald"/>
                <a:cs typeface="Oswald"/>
                <a:sym typeface="Oswald"/>
              </a:defRPr>
            </a:lvl6pPr>
            <a:lvl7pPr marL="0" marR="0" lvl="6" indent="0" algn="r" rtl="0">
              <a:spcBef>
                <a:spcPts val="0"/>
              </a:spcBef>
              <a:buNone/>
              <a:defRPr sz="900" b="1" i="0" u="none" strike="noStrike" cap="none">
                <a:solidFill>
                  <a:schemeClr val="dk2"/>
                </a:solidFill>
                <a:latin typeface="Oswald"/>
                <a:ea typeface="Oswald"/>
                <a:cs typeface="Oswald"/>
                <a:sym typeface="Oswald"/>
              </a:defRPr>
            </a:lvl7pPr>
            <a:lvl8pPr marL="0" marR="0" lvl="7" indent="0" algn="r" rtl="0">
              <a:spcBef>
                <a:spcPts val="0"/>
              </a:spcBef>
              <a:buNone/>
              <a:defRPr sz="900" b="1" i="0" u="none" strike="noStrike" cap="none">
                <a:solidFill>
                  <a:schemeClr val="dk2"/>
                </a:solidFill>
                <a:latin typeface="Oswald"/>
                <a:ea typeface="Oswald"/>
                <a:cs typeface="Oswald"/>
                <a:sym typeface="Oswald"/>
              </a:defRPr>
            </a:lvl8pPr>
            <a:lvl9pPr marL="0" marR="0" lvl="8" indent="0" algn="r" rtl="0">
              <a:spcBef>
                <a:spcPts val="0"/>
              </a:spcBef>
              <a:buNone/>
              <a:defRPr sz="900" b="1" i="0" u="none" strike="noStrike" cap="none">
                <a:solidFill>
                  <a:schemeClr val="dk2"/>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cxnSp>
        <p:nvCxnSpPr>
          <p:cNvPr id="53" name="Google Shape;53;p13"/>
          <p:cNvCxnSpPr/>
          <p:nvPr/>
        </p:nvCxnSpPr>
        <p:spPr>
          <a:xfrm>
            <a:off x="629841" y="4752146"/>
            <a:ext cx="7885510" cy="0"/>
          </a:xfrm>
          <a:prstGeom prst="straightConnector1">
            <a:avLst/>
          </a:prstGeom>
          <a:noFill/>
          <a:ln w="19050" cap="flat" cmpd="sng">
            <a:solidFill>
              <a:srgbClr val="000000"/>
            </a:solidFill>
            <a:prstDash val="solid"/>
            <a:miter lim="800000"/>
            <a:headEnd type="none" w="sm" len="sm"/>
            <a:tailEnd type="none" w="sm" len="sm"/>
          </a:ln>
        </p:spPr>
      </p:cxnSp>
      <p:pic>
        <p:nvPicPr>
          <p:cNvPr id="54" name="Google Shape;54;p13"/>
          <p:cNvPicPr preferRelativeResize="0"/>
          <p:nvPr/>
        </p:nvPicPr>
        <p:blipFill rotWithShape="1">
          <a:blip r:embed="rId15">
            <a:alphaModFix/>
          </a:blip>
          <a:srcRect/>
          <a:stretch/>
        </p:blipFill>
        <p:spPr>
          <a:xfrm>
            <a:off x="7863840" y="230837"/>
            <a:ext cx="697874" cy="883973"/>
          </a:xfrm>
          <a:prstGeom prst="rect">
            <a:avLst/>
          </a:prstGeom>
          <a:noFill/>
          <a:ln>
            <a:noFill/>
          </a:ln>
        </p:spPr>
      </p:pic>
      <p:sp>
        <p:nvSpPr>
          <p:cNvPr id="55" name="Google Shape;55;p13"/>
          <p:cNvSpPr txBox="1">
            <a:spLocks noGrp="1"/>
          </p:cNvSpPr>
          <p:nvPr>
            <p:ph type="title"/>
          </p:nvPr>
        </p:nvSpPr>
        <p:spPr>
          <a:xfrm>
            <a:off x="628650" y="273844"/>
            <a:ext cx="6564275" cy="823436"/>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000000"/>
              </a:buClr>
              <a:buSzPts val="3300"/>
              <a:buFont typeface="Oswald"/>
              <a:buNone/>
              <a:defRPr sz="3300" b="1" i="0" u="none" strike="noStrike" cap="none">
                <a:solidFill>
                  <a:srgbClr val="000000"/>
                </a:solidFill>
                <a:latin typeface="Oswald"/>
                <a:ea typeface="Oswald"/>
                <a:cs typeface="Oswald"/>
                <a:sym typeface="Oswa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6" name="Google Shape;56;p13"/>
          <p:cNvSpPr txBox="1">
            <a:spLocks noGrp="1"/>
          </p:cNvSpPr>
          <p:nvPr>
            <p:ph type="ftr" idx="11"/>
          </p:nvPr>
        </p:nvSpPr>
        <p:spPr>
          <a:xfrm>
            <a:off x="4898572" y="4897510"/>
            <a:ext cx="3086100" cy="104307"/>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91919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27"/>
          <p:cNvSpPr txBox="1">
            <a:spLocks noGrp="1"/>
          </p:cNvSpPr>
          <p:nvPr>
            <p:ph type="body" idx="1"/>
          </p:nvPr>
        </p:nvSpPr>
        <p:spPr>
          <a:xfrm>
            <a:off x="628650" y="1356122"/>
            <a:ext cx="7886700" cy="3276599"/>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Oswald Regular"/>
                <a:ea typeface="Oswald Regular"/>
                <a:cs typeface="Oswald Regular"/>
                <a:sym typeface="Oswald Regular"/>
              </a:defRPr>
            </a:lvl1pPr>
            <a:lvl2pPr marL="914400" marR="0" lvl="1" indent="-342900" algn="l" rtl="0">
              <a:lnSpc>
                <a:spcPct val="90000"/>
              </a:lnSpc>
              <a:spcBef>
                <a:spcPts val="400"/>
              </a:spcBef>
              <a:spcAft>
                <a:spcPts val="0"/>
              </a:spcAft>
              <a:buClr>
                <a:srgbClr val="000000"/>
              </a:buClr>
              <a:buSzPts val="1800"/>
              <a:buFont typeface="Arial"/>
              <a:buChar char="•"/>
              <a:defRPr sz="1800" b="0" i="0" u="none" strike="noStrike" cap="none">
                <a:solidFill>
                  <a:srgbClr val="000000"/>
                </a:solidFill>
                <a:latin typeface="Oswald Regular"/>
                <a:ea typeface="Oswald Regular"/>
                <a:cs typeface="Oswald Regular"/>
                <a:sym typeface="Oswald Regular"/>
              </a:defRPr>
            </a:lvl2pPr>
            <a:lvl3pPr marL="1371600" marR="0" lvl="2" indent="-323850" algn="l" rtl="0">
              <a:lnSpc>
                <a:spcPct val="90000"/>
              </a:lnSpc>
              <a:spcBef>
                <a:spcPts val="400"/>
              </a:spcBef>
              <a:spcAft>
                <a:spcPts val="0"/>
              </a:spcAft>
              <a:buClr>
                <a:srgbClr val="000000"/>
              </a:buClr>
              <a:buSzPts val="1500"/>
              <a:buFont typeface="Arial"/>
              <a:buChar char="•"/>
              <a:defRPr sz="1500" b="0" i="0" u="none" strike="noStrike" cap="none">
                <a:solidFill>
                  <a:srgbClr val="000000"/>
                </a:solidFill>
                <a:latin typeface="Oswald Regular"/>
                <a:ea typeface="Oswald Regular"/>
                <a:cs typeface="Oswald Regular"/>
                <a:sym typeface="Oswald Regular"/>
              </a:defRPr>
            </a:lvl3pPr>
            <a:lvl4pPr marL="1828800" marR="0" lvl="3" indent="-317500"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4pPr>
            <a:lvl5pPr marL="2286000" marR="0" lvl="4" indent="-317500"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60" name="Google Shape;160;p27"/>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900" b="1" i="0" u="none" strike="noStrike" cap="none">
                <a:solidFill>
                  <a:schemeClr val="dk2"/>
                </a:solidFill>
                <a:latin typeface="Oswald"/>
                <a:ea typeface="Oswald"/>
                <a:cs typeface="Oswald"/>
                <a:sym typeface="Oswald"/>
              </a:defRPr>
            </a:lvl1pPr>
            <a:lvl2pPr marL="0" marR="0" lvl="1" indent="0" algn="r" rtl="0">
              <a:spcBef>
                <a:spcPts val="0"/>
              </a:spcBef>
              <a:buNone/>
              <a:defRPr sz="900" b="1" i="0" u="none" strike="noStrike" cap="none">
                <a:solidFill>
                  <a:schemeClr val="dk2"/>
                </a:solidFill>
                <a:latin typeface="Oswald"/>
                <a:ea typeface="Oswald"/>
                <a:cs typeface="Oswald"/>
                <a:sym typeface="Oswald"/>
              </a:defRPr>
            </a:lvl2pPr>
            <a:lvl3pPr marL="0" marR="0" lvl="2" indent="0" algn="r" rtl="0">
              <a:spcBef>
                <a:spcPts val="0"/>
              </a:spcBef>
              <a:buNone/>
              <a:defRPr sz="900" b="1" i="0" u="none" strike="noStrike" cap="none">
                <a:solidFill>
                  <a:schemeClr val="dk2"/>
                </a:solidFill>
                <a:latin typeface="Oswald"/>
                <a:ea typeface="Oswald"/>
                <a:cs typeface="Oswald"/>
                <a:sym typeface="Oswald"/>
              </a:defRPr>
            </a:lvl3pPr>
            <a:lvl4pPr marL="0" marR="0" lvl="3" indent="0" algn="r" rtl="0">
              <a:spcBef>
                <a:spcPts val="0"/>
              </a:spcBef>
              <a:buNone/>
              <a:defRPr sz="900" b="1" i="0" u="none" strike="noStrike" cap="none">
                <a:solidFill>
                  <a:schemeClr val="dk2"/>
                </a:solidFill>
                <a:latin typeface="Oswald"/>
                <a:ea typeface="Oswald"/>
                <a:cs typeface="Oswald"/>
                <a:sym typeface="Oswald"/>
              </a:defRPr>
            </a:lvl4pPr>
            <a:lvl5pPr marL="0" marR="0" lvl="4" indent="0" algn="r" rtl="0">
              <a:spcBef>
                <a:spcPts val="0"/>
              </a:spcBef>
              <a:buNone/>
              <a:defRPr sz="900" b="1" i="0" u="none" strike="noStrike" cap="none">
                <a:solidFill>
                  <a:schemeClr val="dk2"/>
                </a:solidFill>
                <a:latin typeface="Oswald"/>
                <a:ea typeface="Oswald"/>
                <a:cs typeface="Oswald"/>
                <a:sym typeface="Oswald"/>
              </a:defRPr>
            </a:lvl5pPr>
            <a:lvl6pPr marL="0" marR="0" lvl="5" indent="0" algn="r" rtl="0">
              <a:spcBef>
                <a:spcPts val="0"/>
              </a:spcBef>
              <a:buNone/>
              <a:defRPr sz="900" b="1" i="0" u="none" strike="noStrike" cap="none">
                <a:solidFill>
                  <a:schemeClr val="dk2"/>
                </a:solidFill>
                <a:latin typeface="Oswald"/>
                <a:ea typeface="Oswald"/>
                <a:cs typeface="Oswald"/>
                <a:sym typeface="Oswald"/>
              </a:defRPr>
            </a:lvl6pPr>
            <a:lvl7pPr marL="0" marR="0" lvl="6" indent="0" algn="r" rtl="0">
              <a:spcBef>
                <a:spcPts val="0"/>
              </a:spcBef>
              <a:buNone/>
              <a:defRPr sz="900" b="1" i="0" u="none" strike="noStrike" cap="none">
                <a:solidFill>
                  <a:schemeClr val="dk2"/>
                </a:solidFill>
                <a:latin typeface="Oswald"/>
                <a:ea typeface="Oswald"/>
                <a:cs typeface="Oswald"/>
                <a:sym typeface="Oswald"/>
              </a:defRPr>
            </a:lvl7pPr>
            <a:lvl8pPr marL="0" marR="0" lvl="7" indent="0" algn="r" rtl="0">
              <a:spcBef>
                <a:spcPts val="0"/>
              </a:spcBef>
              <a:buNone/>
              <a:defRPr sz="900" b="1" i="0" u="none" strike="noStrike" cap="none">
                <a:solidFill>
                  <a:schemeClr val="dk2"/>
                </a:solidFill>
                <a:latin typeface="Oswald"/>
                <a:ea typeface="Oswald"/>
                <a:cs typeface="Oswald"/>
                <a:sym typeface="Oswald"/>
              </a:defRPr>
            </a:lvl8pPr>
            <a:lvl9pPr marL="0" marR="0" lvl="8" indent="0" algn="r" rtl="0">
              <a:spcBef>
                <a:spcPts val="0"/>
              </a:spcBef>
              <a:buNone/>
              <a:defRPr sz="900" b="1" i="0" u="none" strike="noStrike" cap="none">
                <a:solidFill>
                  <a:schemeClr val="dk2"/>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cxnSp>
        <p:nvCxnSpPr>
          <p:cNvPr id="161" name="Google Shape;161;p27"/>
          <p:cNvCxnSpPr/>
          <p:nvPr/>
        </p:nvCxnSpPr>
        <p:spPr>
          <a:xfrm>
            <a:off x="629841" y="4752146"/>
            <a:ext cx="7885510" cy="0"/>
          </a:xfrm>
          <a:prstGeom prst="straightConnector1">
            <a:avLst/>
          </a:prstGeom>
          <a:noFill/>
          <a:ln w="19050" cap="flat" cmpd="sng">
            <a:solidFill>
              <a:srgbClr val="000000"/>
            </a:solidFill>
            <a:prstDash val="solid"/>
            <a:miter lim="800000"/>
            <a:headEnd type="none" w="sm" len="sm"/>
            <a:tailEnd type="none" w="sm" len="sm"/>
          </a:ln>
        </p:spPr>
      </p:cxnSp>
      <p:pic>
        <p:nvPicPr>
          <p:cNvPr id="162" name="Google Shape;162;p27"/>
          <p:cNvPicPr preferRelativeResize="0"/>
          <p:nvPr/>
        </p:nvPicPr>
        <p:blipFill rotWithShape="1">
          <a:blip r:embed="rId16">
            <a:alphaModFix/>
          </a:blip>
          <a:srcRect/>
          <a:stretch/>
        </p:blipFill>
        <p:spPr>
          <a:xfrm>
            <a:off x="7863840" y="230837"/>
            <a:ext cx="697874" cy="883973"/>
          </a:xfrm>
          <a:prstGeom prst="rect">
            <a:avLst/>
          </a:prstGeom>
          <a:noFill/>
          <a:ln>
            <a:noFill/>
          </a:ln>
        </p:spPr>
      </p:pic>
      <p:sp>
        <p:nvSpPr>
          <p:cNvPr id="163" name="Google Shape;163;p27"/>
          <p:cNvSpPr txBox="1">
            <a:spLocks noGrp="1"/>
          </p:cNvSpPr>
          <p:nvPr>
            <p:ph type="title"/>
          </p:nvPr>
        </p:nvSpPr>
        <p:spPr>
          <a:xfrm>
            <a:off x="628650" y="273844"/>
            <a:ext cx="6564275" cy="823436"/>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000000"/>
              </a:buClr>
              <a:buSzPts val="3300"/>
              <a:buFont typeface="Oswald"/>
              <a:buNone/>
              <a:defRPr sz="3300" b="1" i="0" u="none" strike="noStrike" cap="none">
                <a:solidFill>
                  <a:srgbClr val="000000"/>
                </a:solidFill>
                <a:latin typeface="Oswald"/>
                <a:ea typeface="Oswald"/>
                <a:cs typeface="Oswald"/>
                <a:sym typeface="Oswa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4" name="Google Shape;164;p27"/>
          <p:cNvSpPr txBox="1">
            <a:spLocks noGrp="1"/>
          </p:cNvSpPr>
          <p:nvPr>
            <p:ph type="ftr" idx="11"/>
          </p:nvPr>
        </p:nvSpPr>
        <p:spPr>
          <a:xfrm>
            <a:off x="4898572" y="4897510"/>
            <a:ext cx="3086100" cy="104307"/>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91919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kingsalman?lang=en" TargetMode="External"/><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hyperlink" Target="http://www.amnesty.org/writeforrigh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nasema33?lang=en" TargetMode="External"/><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hyperlink" Target="https://twitter.com/kingsalman?lang=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2"/>
          <p:cNvPicPr preferRelativeResize="0">
            <a:picLocks noGrp="1"/>
          </p:cNvPicPr>
          <p:nvPr>
            <p:ph type="pic" idx="2"/>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2"/>
          <p:cNvSpPr txBox="1">
            <a:spLocks noGrp="1"/>
          </p:cNvSpPr>
          <p:nvPr>
            <p:ph type="title"/>
          </p:nvPr>
        </p:nvSpPr>
        <p:spPr>
          <a:xfrm>
            <a:off x="628650" y="439350"/>
            <a:ext cx="6220500" cy="5892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rgbClr val="000000"/>
              </a:buClr>
              <a:buSzPts val="2100"/>
              <a:buFont typeface="Oswald"/>
              <a:buNone/>
            </a:pPr>
            <a:r>
              <a:rPr lang="en-GB" sz="2800"/>
              <a:t>NASSIMA’S STORY</a:t>
            </a:r>
            <a:endParaRPr sz="2800"/>
          </a:p>
        </p:txBody>
      </p:sp>
      <p:sp>
        <p:nvSpPr>
          <p:cNvPr id="396" name="Google Shape;396;p52"/>
          <p:cNvSpPr txBox="1"/>
          <p:nvPr/>
        </p:nvSpPr>
        <p:spPr>
          <a:xfrm>
            <a:off x="5227140" y="4842567"/>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397" name="Google Shape;397;p52"/>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10</a:t>
            </a:fld>
            <a:endParaRPr sz="800" b="1">
              <a:latin typeface="Oswald"/>
              <a:ea typeface="Oswald"/>
              <a:cs typeface="Oswald"/>
              <a:sym typeface="Oswald"/>
            </a:endParaRPr>
          </a:p>
        </p:txBody>
      </p:sp>
      <p:sp>
        <p:nvSpPr>
          <p:cNvPr id="398" name="Google Shape;398;p52"/>
          <p:cNvSpPr txBox="1"/>
          <p:nvPr/>
        </p:nvSpPr>
        <p:spPr>
          <a:xfrm>
            <a:off x="629850" y="1356125"/>
            <a:ext cx="5535900" cy="3447900"/>
          </a:xfrm>
          <a:prstGeom prst="rect">
            <a:avLst/>
          </a:prstGeom>
          <a:noFill/>
          <a:ln>
            <a:noFill/>
          </a:ln>
        </p:spPr>
        <p:txBody>
          <a:bodyPr spcFirstLastPara="1" wrap="square" lIns="68400" tIns="34275" rIns="68400" bIns="34275" anchor="t" anchorCtr="0">
            <a:noAutofit/>
          </a:bodyPr>
          <a:lstStyle/>
          <a:p>
            <a:pPr marL="0" lvl="0" indent="0" algn="l" rtl="0">
              <a:lnSpc>
                <a:spcPct val="100000"/>
              </a:lnSpc>
              <a:spcBef>
                <a:spcPts val="0"/>
              </a:spcBef>
              <a:spcAft>
                <a:spcPts val="0"/>
              </a:spcAft>
              <a:buNone/>
            </a:pPr>
            <a:r>
              <a:rPr lang="en-GB" sz="1100">
                <a:latin typeface="Oswald Regular"/>
                <a:ea typeface="Oswald Regular"/>
                <a:cs typeface="Oswald Regular"/>
                <a:sym typeface="Oswald Regular"/>
              </a:rPr>
              <a:t>Nassima al-Sada loves animals and cherishes her garden back home. Even in her prison cell, she has a carefully tended plant. It is her only link to the outside world she must sorely miss.</a:t>
            </a:r>
            <a:endParaRPr sz="1100">
              <a:latin typeface="Oswald Regular"/>
              <a:ea typeface="Oswald Regular"/>
              <a:cs typeface="Oswald Regular"/>
              <a:sym typeface="Oswald Regular"/>
            </a:endParaRPr>
          </a:p>
          <a:p>
            <a:pPr marL="0" lvl="0" indent="0" algn="l" rtl="0">
              <a:lnSpc>
                <a:spcPct val="100000"/>
              </a:lnSpc>
              <a:spcBef>
                <a:spcPts val="1000"/>
              </a:spcBef>
              <a:spcAft>
                <a:spcPts val="0"/>
              </a:spcAft>
              <a:buNone/>
            </a:pPr>
            <a:r>
              <a:rPr lang="en-GB" sz="1100">
                <a:latin typeface="Oswald Regular"/>
                <a:ea typeface="Oswald Regular"/>
                <a:cs typeface="Oswald Regular"/>
                <a:sym typeface="Oswald Regular"/>
              </a:rPr>
              <a:t>For much of her life, Nassima campaigned for women’s freedom in Saudi Arabia. In doing so, she’s lost her own. She was one of several prominent activists demanding women’s rights to drive and the right to carry out their daily business without the permission of a male guardian. </a:t>
            </a:r>
            <a:endParaRPr sz="1100">
              <a:latin typeface="Oswald Regular"/>
              <a:ea typeface="Oswald Regular"/>
              <a:cs typeface="Oswald Regular"/>
              <a:sym typeface="Oswald Regular"/>
            </a:endParaRPr>
          </a:p>
          <a:p>
            <a:pPr marL="0" lvl="0" indent="0" algn="l" rtl="0">
              <a:lnSpc>
                <a:spcPct val="100000"/>
              </a:lnSpc>
              <a:spcBef>
                <a:spcPts val="1000"/>
              </a:spcBef>
              <a:spcAft>
                <a:spcPts val="0"/>
              </a:spcAft>
              <a:buNone/>
            </a:pPr>
            <a:r>
              <a:rPr lang="en-GB" sz="1100">
                <a:latin typeface="Oswald Regular"/>
                <a:ea typeface="Oswald Regular"/>
                <a:cs typeface="Oswald Regular"/>
                <a:sym typeface="Oswald Regular"/>
              </a:rPr>
              <a:t>Saudi Arabia’s guardianship laws required women to seek a man’s permission to go out, and for other basic needs. While these laws have been eased in recent months, the women who have campaigned to end the guardianship system remain behind bars. “Why should an under-age boy be the guardian of a woman who is an adult?” Nassima wrote in 2016. “Why isn’t there an age at which a woman becomes an adult, responsible for her decisions and her life? Why should there be a man responsible for her life?”</a:t>
            </a:r>
            <a:endParaRPr sz="1100">
              <a:latin typeface="Oswald Regular"/>
              <a:ea typeface="Oswald Regular"/>
              <a:cs typeface="Oswald Regular"/>
              <a:sym typeface="Oswald Regular"/>
            </a:endParaRPr>
          </a:p>
          <a:p>
            <a:pPr marL="0" lvl="0" indent="0" algn="l" rtl="0">
              <a:lnSpc>
                <a:spcPct val="100000"/>
              </a:lnSpc>
              <a:spcBef>
                <a:spcPts val="1000"/>
              </a:spcBef>
              <a:spcAft>
                <a:spcPts val="0"/>
              </a:spcAft>
              <a:buNone/>
            </a:pPr>
            <a:r>
              <a:rPr lang="en-GB" sz="1100">
                <a:latin typeface="Oswald Regular"/>
                <a:ea typeface="Oswald Regular"/>
                <a:cs typeface="Oswald Regular"/>
                <a:sym typeface="Oswald Regular"/>
              </a:rPr>
              <a:t>Nassima was arrested for her peaceful human rights work in July 2018. While in jail, she was ill-treated. She was placed in a cell alone, in complete isolation from other detainees from February 2019 to February 2020. She is allowed one weekly phone call with her family, but no visits, not even from her lawyer.</a:t>
            </a:r>
            <a:endParaRPr sz="1100">
              <a:latin typeface="Oswald Regular"/>
              <a:ea typeface="Oswald Regular"/>
              <a:cs typeface="Oswald Regular"/>
              <a:sym typeface="Oswald Regular"/>
            </a:endParaRPr>
          </a:p>
          <a:p>
            <a:pPr marL="0" lvl="0" indent="0" algn="l" rtl="0">
              <a:lnSpc>
                <a:spcPct val="100000"/>
              </a:lnSpc>
              <a:spcBef>
                <a:spcPts val="1000"/>
              </a:spcBef>
              <a:spcAft>
                <a:spcPts val="0"/>
              </a:spcAft>
              <a:buNone/>
            </a:pPr>
            <a:r>
              <a:rPr lang="en-GB" sz="1100">
                <a:latin typeface="Oswald Regular"/>
                <a:ea typeface="Oswald Regular"/>
                <a:cs typeface="Oswald Regular"/>
                <a:sym typeface="Oswald Regular"/>
              </a:rPr>
              <a:t>She said “When a woman feels that she can’t carry out basic tasks as a citizen without her male guardian, this restricts her humanity.” </a:t>
            </a:r>
            <a:endParaRPr sz="1100">
              <a:latin typeface="Oswald Regular"/>
              <a:ea typeface="Oswald Regular"/>
              <a:cs typeface="Oswald Regular"/>
              <a:sym typeface="Oswald Regular"/>
            </a:endParaRPr>
          </a:p>
          <a:p>
            <a:pPr marL="0" lvl="0" indent="0" algn="l" rtl="0">
              <a:lnSpc>
                <a:spcPct val="100000"/>
              </a:lnSpc>
              <a:spcBef>
                <a:spcPts val="1000"/>
              </a:spcBef>
              <a:spcAft>
                <a:spcPts val="1000"/>
              </a:spcAft>
              <a:buNone/>
            </a:pPr>
            <a:r>
              <a:rPr lang="en-GB" sz="1100" b="1">
                <a:latin typeface="Oswald Regular"/>
                <a:ea typeface="Oswald Regular"/>
                <a:cs typeface="Oswald Regular"/>
                <a:sym typeface="Oswald Regular"/>
              </a:rPr>
              <a:t>Still, Nassima and her family aren’t giving up. Nor should we.</a:t>
            </a:r>
            <a:r>
              <a:rPr lang="en-GB" sz="1100">
                <a:latin typeface="Oswald Regular"/>
                <a:ea typeface="Oswald Regular"/>
                <a:cs typeface="Oswald Regular"/>
                <a:sym typeface="Oswald Regular"/>
              </a:rPr>
              <a:t> </a:t>
            </a:r>
            <a:endParaRPr sz="1100">
              <a:latin typeface="Oswald Regular"/>
              <a:ea typeface="Oswald Regular"/>
              <a:cs typeface="Oswald Regular"/>
              <a:sym typeface="Oswald Regular"/>
            </a:endParaRPr>
          </a:p>
        </p:txBody>
      </p:sp>
      <p:pic>
        <p:nvPicPr>
          <p:cNvPr id="399" name="Google Shape;399;p52"/>
          <p:cNvPicPr preferRelativeResize="0"/>
          <p:nvPr/>
        </p:nvPicPr>
        <p:blipFill rotWithShape="1">
          <a:blip r:embed="rId3">
            <a:alphaModFix/>
          </a:blip>
          <a:srcRect/>
          <a:stretch/>
        </p:blipFill>
        <p:spPr>
          <a:xfrm>
            <a:off x="6253879" y="1356126"/>
            <a:ext cx="2260296" cy="301373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3"/>
          <p:cNvSpPr txBox="1">
            <a:spLocks noGrp="1"/>
          </p:cNvSpPr>
          <p:nvPr>
            <p:ph type="title"/>
          </p:nvPr>
        </p:nvSpPr>
        <p:spPr>
          <a:xfrm>
            <a:off x="629841" y="339189"/>
            <a:ext cx="3097500" cy="474300"/>
          </a:xfrm>
          <a:prstGeom prst="rect">
            <a:avLst/>
          </a:prstGeom>
          <a:noFill/>
          <a:ln>
            <a:noFill/>
          </a:ln>
        </p:spPr>
        <p:txBody>
          <a:bodyPr spcFirstLastPara="1" wrap="square" lIns="72000" tIns="0" rIns="68575" bIns="0" anchor="t" anchorCtr="0">
            <a:noAutofit/>
          </a:bodyPr>
          <a:lstStyle/>
          <a:p>
            <a:pPr marL="0" lvl="0" indent="0" algn="l" rtl="0">
              <a:spcBef>
                <a:spcPts val="0"/>
              </a:spcBef>
              <a:spcAft>
                <a:spcPts val="0"/>
              </a:spcAft>
              <a:buClr>
                <a:srgbClr val="000000"/>
              </a:buClr>
              <a:buSzPts val="2800"/>
              <a:buFont typeface="Oswald"/>
              <a:buNone/>
            </a:pPr>
            <a:r>
              <a:rPr lang="en-GB" sz="1800"/>
              <a:t>WHICH HUMAN RIGHTS </a:t>
            </a:r>
            <a:br>
              <a:rPr lang="en-GB" sz="1800"/>
            </a:br>
            <a:r>
              <a:rPr lang="en-GB" sz="1800"/>
              <a:t>ARE VIOLATED</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405" name="Google Shape;405;p53"/>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406" name="Google Shape;406;p53"/>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11</a:t>
            </a:fld>
            <a:endParaRPr sz="800" b="1">
              <a:latin typeface="Oswald"/>
              <a:ea typeface="Oswald"/>
              <a:cs typeface="Oswald"/>
              <a:sym typeface="Oswald"/>
            </a:endParaRPr>
          </a:p>
        </p:txBody>
      </p:sp>
      <p:sp>
        <p:nvSpPr>
          <p:cNvPr id="422" name="Google Shape;422;p53"/>
          <p:cNvSpPr txBox="1"/>
          <p:nvPr/>
        </p:nvSpPr>
        <p:spPr>
          <a:xfrm>
            <a:off x="629850" y="1367875"/>
            <a:ext cx="2484000" cy="3022200"/>
          </a:xfrm>
          <a:prstGeom prst="rect">
            <a:avLst/>
          </a:prstGeom>
          <a:noFill/>
          <a:ln>
            <a:noFill/>
          </a:ln>
        </p:spPr>
        <p:txBody>
          <a:bodyPr spcFirstLastPara="1" wrap="square" lIns="91425" tIns="91425" rIns="91425" bIns="91425" anchor="t" anchorCtr="0">
            <a:noAutofit/>
          </a:bodyPr>
          <a:lstStyle/>
          <a:p>
            <a:pPr marL="230399" lvl="0" indent="-319299" algn="l" rtl="0">
              <a:lnSpc>
                <a:spcPct val="100000"/>
              </a:lnSpc>
              <a:spcBef>
                <a:spcPts val="0"/>
              </a:spcBef>
              <a:spcAft>
                <a:spcPts val="0"/>
              </a:spcAft>
              <a:buSzPts val="1400"/>
              <a:buFont typeface="Oswald"/>
              <a:buAutoNum type="arabicPeriod"/>
            </a:pPr>
            <a:r>
              <a:rPr lang="en-GB">
                <a:solidFill>
                  <a:srgbClr val="073763"/>
                </a:solidFill>
                <a:latin typeface="Oswald"/>
                <a:ea typeface="Oswald"/>
                <a:cs typeface="Oswald"/>
                <a:sym typeface="Oswald"/>
              </a:rPr>
              <a:t>Freedom and equality in dignity and rights</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SzPts val="1400"/>
              <a:buFont typeface="Oswald"/>
              <a:buAutoNum type="arabicPeriod"/>
            </a:pPr>
            <a:r>
              <a:rPr lang="en-GB">
                <a:solidFill>
                  <a:srgbClr val="073763"/>
                </a:solidFill>
                <a:latin typeface="Oswald"/>
                <a:ea typeface="Oswald"/>
                <a:cs typeface="Oswald"/>
                <a:sym typeface="Oswald"/>
              </a:rPr>
              <a:t>Non-discrimination</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SzPts val="1400"/>
              <a:buFont typeface="Oswald"/>
              <a:buAutoNum type="arabicPeriod"/>
            </a:pPr>
            <a:r>
              <a:rPr lang="en-GB">
                <a:solidFill>
                  <a:srgbClr val="073763"/>
                </a:solidFill>
                <a:latin typeface="Oswald"/>
                <a:ea typeface="Oswald"/>
                <a:cs typeface="Oswald"/>
                <a:sym typeface="Oswald"/>
              </a:rPr>
              <a:t>Right to life, liberty and security of person</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SzPts val="1400"/>
              <a:buFont typeface="Oswald"/>
              <a:buAutoNum type="arabicPeriod"/>
            </a:pPr>
            <a:r>
              <a:rPr lang="en-GB">
                <a:solidFill>
                  <a:srgbClr val="073763"/>
                </a:solidFill>
                <a:latin typeface="Oswald"/>
                <a:ea typeface="Oswald"/>
                <a:cs typeface="Oswald"/>
                <a:sym typeface="Oswald"/>
              </a:rPr>
              <a:t>Freedom from slavery</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1500"/>
              </a:spcAft>
              <a:buSzPts val="1400"/>
              <a:buFont typeface="Oswald"/>
              <a:buAutoNum type="arabicPeriod"/>
            </a:pPr>
            <a:r>
              <a:rPr lang="en-GB">
                <a:solidFill>
                  <a:srgbClr val="073763"/>
                </a:solidFill>
                <a:latin typeface="Oswald"/>
                <a:ea typeface="Oswald"/>
                <a:cs typeface="Oswald"/>
                <a:sym typeface="Oswald"/>
              </a:rPr>
              <a:t>Freedom from torture</a:t>
            </a:r>
            <a:endParaRPr>
              <a:latin typeface="Oswald Regular"/>
              <a:ea typeface="Oswald Regular"/>
              <a:cs typeface="Oswald Regular"/>
              <a:sym typeface="Oswald Regular"/>
            </a:endParaRPr>
          </a:p>
        </p:txBody>
      </p:sp>
      <p:sp>
        <p:nvSpPr>
          <p:cNvPr id="423" name="Google Shape;423;p53"/>
          <p:cNvSpPr txBox="1"/>
          <p:nvPr/>
        </p:nvSpPr>
        <p:spPr>
          <a:xfrm>
            <a:off x="3330588" y="1367875"/>
            <a:ext cx="2484000" cy="3022200"/>
          </a:xfrm>
          <a:prstGeom prst="rect">
            <a:avLst/>
          </a:prstGeom>
          <a:noFill/>
          <a:ln>
            <a:noFill/>
          </a:ln>
        </p:spPr>
        <p:txBody>
          <a:bodyPr spcFirstLastPara="1" wrap="square" lIns="91425" tIns="91425" rIns="91425" bIns="91425" anchor="t" anchorCtr="0">
            <a:noAutofit/>
          </a:bodyPr>
          <a:lstStyle/>
          <a:p>
            <a:pPr marL="230399" lvl="0" indent="-319299" algn="l" rtl="0">
              <a:lnSpc>
                <a:spcPct val="100000"/>
              </a:lnSpc>
              <a:spcBef>
                <a:spcPts val="0"/>
              </a:spcBef>
              <a:spcAft>
                <a:spcPts val="0"/>
              </a:spcAft>
              <a:buSzPts val="1400"/>
              <a:buFont typeface="Oswald"/>
              <a:buAutoNum type="arabicPeriod" startAt="6"/>
            </a:pPr>
            <a:r>
              <a:rPr lang="en-GB">
                <a:solidFill>
                  <a:srgbClr val="073763"/>
                </a:solidFill>
                <a:latin typeface="Oswald"/>
                <a:ea typeface="Oswald"/>
                <a:cs typeface="Oswald"/>
                <a:sym typeface="Oswald"/>
              </a:rPr>
              <a:t>All are protected by the law </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SzPts val="1400"/>
              <a:buFont typeface="Oswald"/>
              <a:buAutoNum type="arabicPeriod" startAt="6"/>
            </a:pPr>
            <a:r>
              <a:rPr lang="en-GB">
                <a:solidFill>
                  <a:srgbClr val="073763"/>
                </a:solidFill>
                <a:latin typeface="Oswald"/>
                <a:ea typeface="Oswald"/>
                <a:cs typeface="Oswald"/>
                <a:sym typeface="Oswald"/>
              </a:rPr>
              <a:t>All are equal before the law </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SzPts val="1400"/>
              <a:buFont typeface="Oswald"/>
              <a:buAutoNum type="arabicPeriod" startAt="6"/>
            </a:pPr>
            <a:r>
              <a:rPr lang="en-GB">
                <a:solidFill>
                  <a:srgbClr val="073763"/>
                </a:solidFill>
                <a:latin typeface="Oswald"/>
                <a:ea typeface="Oswald"/>
                <a:cs typeface="Oswald"/>
                <a:sym typeface="Oswald"/>
              </a:rPr>
              <a:t>A remedy when rights have been violated </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SzPts val="1400"/>
              <a:buFont typeface="Oswald"/>
              <a:buAutoNum type="arabicPeriod" startAt="6"/>
            </a:pPr>
            <a:r>
              <a:rPr lang="en-GB">
                <a:solidFill>
                  <a:srgbClr val="073763"/>
                </a:solidFill>
                <a:latin typeface="Oswald"/>
                <a:ea typeface="Oswald"/>
                <a:cs typeface="Oswald"/>
                <a:sym typeface="Oswald"/>
              </a:rPr>
              <a:t>No unjust detention, imprisonment or exile </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1500"/>
              </a:spcAft>
              <a:buSzPts val="1400"/>
              <a:buFont typeface="Oswald"/>
              <a:buAutoNum type="arabicPeriod" startAt="6"/>
            </a:pPr>
            <a:r>
              <a:rPr lang="en-GB">
                <a:solidFill>
                  <a:srgbClr val="073763"/>
                </a:solidFill>
                <a:latin typeface="Oswald"/>
                <a:ea typeface="Oswald"/>
                <a:cs typeface="Oswald"/>
                <a:sym typeface="Oswald"/>
              </a:rPr>
              <a:t>Right to a fair trial </a:t>
            </a:r>
            <a:endParaRPr>
              <a:solidFill>
                <a:srgbClr val="073763"/>
              </a:solidFill>
              <a:latin typeface="Oswald"/>
              <a:ea typeface="Oswald"/>
              <a:cs typeface="Oswald"/>
              <a:sym typeface="Oswald"/>
            </a:endParaRPr>
          </a:p>
        </p:txBody>
      </p:sp>
      <p:sp>
        <p:nvSpPr>
          <p:cNvPr id="424" name="Google Shape;424;p53"/>
          <p:cNvSpPr txBox="1"/>
          <p:nvPr/>
        </p:nvSpPr>
        <p:spPr>
          <a:xfrm>
            <a:off x="6031325" y="1367950"/>
            <a:ext cx="2484000" cy="3022200"/>
          </a:xfrm>
          <a:prstGeom prst="rect">
            <a:avLst/>
          </a:prstGeom>
          <a:noFill/>
          <a:ln>
            <a:noFill/>
          </a:ln>
        </p:spPr>
        <p:txBody>
          <a:bodyPr spcFirstLastPara="1" wrap="square" lIns="91425" tIns="91425" rIns="91425" bIns="91425" anchor="t" anchorCtr="0">
            <a:noAutofit/>
          </a:bodyPr>
          <a:lstStyle/>
          <a:p>
            <a:pPr marL="230399" lvl="0" indent="-319299" algn="l" rtl="0">
              <a:lnSpc>
                <a:spcPct val="100000"/>
              </a:lnSpc>
              <a:spcBef>
                <a:spcPts val="0"/>
              </a:spcBef>
              <a:spcAft>
                <a:spcPts val="0"/>
              </a:spcAft>
              <a:buClr>
                <a:srgbClr val="073763"/>
              </a:buClr>
              <a:buSzPts val="1400"/>
              <a:buFont typeface="Oswald"/>
              <a:buAutoNum type="arabicPeriod" startAt="11"/>
            </a:pPr>
            <a:r>
              <a:rPr lang="en-GB">
                <a:solidFill>
                  <a:srgbClr val="073763"/>
                </a:solidFill>
                <a:latin typeface="Oswald"/>
                <a:ea typeface="Oswald"/>
                <a:cs typeface="Oswald"/>
                <a:sym typeface="Oswald"/>
              </a:rPr>
              <a:t>Innocent until proven guilty</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Clr>
                <a:srgbClr val="073763"/>
              </a:buClr>
              <a:buSzPts val="1400"/>
              <a:buFont typeface="Oswald"/>
              <a:buAutoNum type="arabicPeriod" startAt="11"/>
            </a:pPr>
            <a:r>
              <a:rPr lang="en-GB">
                <a:solidFill>
                  <a:srgbClr val="073763"/>
                </a:solidFill>
                <a:latin typeface="Oswald"/>
                <a:ea typeface="Oswald"/>
                <a:cs typeface="Oswald"/>
                <a:sym typeface="Oswald"/>
              </a:rPr>
              <a:t>Privacy and the right to home and family life </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Clr>
                <a:srgbClr val="073763"/>
              </a:buClr>
              <a:buSzPts val="1400"/>
              <a:buFont typeface="Oswald"/>
              <a:buAutoNum type="arabicPeriod" startAt="11"/>
            </a:pPr>
            <a:r>
              <a:rPr lang="en-GB">
                <a:solidFill>
                  <a:srgbClr val="073763"/>
                </a:solidFill>
                <a:latin typeface="Oswald"/>
                <a:ea typeface="Oswald"/>
                <a:cs typeface="Oswald"/>
                <a:sym typeface="Oswald"/>
              </a:rPr>
              <a:t>Freedom to live </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Clr>
                <a:srgbClr val="073763"/>
              </a:buClr>
              <a:buSzPts val="1400"/>
              <a:buFont typeface="Oswald"/>
              <a:buAutoNum type="arabicPeriod" startAt="11"/>
            </a:pPr>
            <a:r>
              <a:rPr lang="en-GB">
                <a:solidFill>
                  <a:srgbClr val="073763"/>
                </a:solidFill>
                <a:latin typeface="Oswald"/>
                <a:ea typeface="Oswald"/>
                <a:cs typeface="Oswald"/>
                <a:sym typeface="Oswald"/>
              </a:rPr>
              <a:t>Right to travel freely within state borders and to other countries</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1500"/>
              </a:spcAft>
              <a:buClr>
                <a:srgbClr val="073763"/>
              </a:buClr>
              <a:buSzPts val="1400"/>
              <a:buFont typeface="Oswald"/>
              <a:buAutoNum type="arabicPeriod" startAt="11"/>
            </a:pPr>
            <a:r>
              <a:rPr lang="en-GB">
                <a:solidFill>
                  <a:srgbClr val="073763"/>
                </a:solidFill>
                <a:latin typeface="Oswald"/>
                <a:ea typeface="Oswald"/>
                <a:cs typeface="Oswald"/>
                <a:sym typeface="Oswald"/>
              </a:rPr>
              <a:t>Right to a nationality</a:t>
            </a:r>
            <a:endParaRPr>
              <a:solidFill>
                <a:srgbClr val="073763"/>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title"/>
          </p:nvPr>
        </p:nvSpPr>
        <p:spPr>
          <a:xfrm>
            <a:off x="629841" y="339189"/>
            <a:ext cx="3097500" cy="474300"/>
          </a:xfrm>
          <a:prstGeom prst="rect">
            <a:avLst/>
          </a:prstGeom>
          <a:noFill/>
          <a:ln>
            <a:noFill/>
          </a:ln>
        </p:spPr>
        <p:txBody>
          <a:bodyPr spcFirstLastPara="1" wrap="square" lIns="72000" tIns="0" rIns="68575" bIns="0" anchor="t" anchorCtr="0">
            <a:noAutofit/>
          </a:bodyPr>
          <a:lstStyle/>
          <a:p>
            <a:pPr marL="0" lvl="0" indent="0" algn="l" rtl="0">
              <a:spcBef>
                <a:spcPts val="0"/>
              </a:spcBef>
              <a:spcAft>
                <a:spcPts val="0"/>
              </a:spcAft>
              <a:buClr>
                <a:srgbClr val="000000"/>
              </a:buClr>
              <a:buSzPts val="2800"/>
              <a:buFont typeface="Oswald"/>
              <a:buNone/>
            </a:pPr>
            <a:r>
              <a:rPr lang="en-GB" sz="1800"/>
              <a:t>WHICH HUMAN RIGHTS </a:t>
            </a:r>
            <a:br>
              <a:rPr lang="en-GB" sz="1800"/>
            </a:br>
            <a:r>
              <a:rPr lang="en-GB" sz="1800"/>
              <a:t>ARE VIOLATED</a:t>
            </a:r>
            <a:endParaRPr sz="1800"/>
          </a:p>
          <a:p>
            <a:pPr marL="0" lvl="0" indent="0" algn="l" rtl="0">
              <a:spcBef>
                <a:spcPts val="0"/>
              </a:spcBef>
              <a:spcAft>
                <a:spcPts val="0"/>
              </a:spcAft>
              <a:buClr>
                <a:srgbClr val="000000"/>
              </a:buClr>
              <a:buSzPts val="1500"/>
              <a:buFont typeface="Oswald"/>
              <a:buNone/>
            </a:pPr>
            <a:endParaRPr sz="1100"/>
          </a:p>
          <a:p>
            <a:pPr marL="0" lvl="0" indent="0" algn="l" rtl="0">
              <a:lnSpc>
                <a:spcPct val="90000"/>
              </a:lnSpc>
              <a:spcBef>
                <a:spcPts val="0"/>
              </a:spcBef>
              <a:spcAft>
                <a:spcPts val="0"/>
              </a:spcAft>
              <a:buClr>
                <a:srgbClr val="000000"/>
              </a:buClr>
              <a:buSzPts val="1500"/>
              <a:buFont typeface="Oswald"/>
              <a:buNone/>
            </a:pPr>
            <a:endParaRPr sz="1800"/>
          </a:p>
        </p:txBody>
      </p:sp>
      <p:sp>
        <p:nvSpPr>
          <p:cNvPr id="430" name="Google Shape;430;p54"/>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431" name="Google Shape;431;p54"/>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12</a:t>
            </a:fld>
            <a:endParaRPr sz="800" b="1">
              <a:latin typeface="Oswald"/>
              <a:ea typeface="Oswald"/>
              <a:cs typeface="Oswald"/>
              <a:sym typeface="Oswald"/>
            </a:endParaRPr>
          </a:p>
        </p:txBody>
      </p:sp>
      <p:sp>
        <p:nvSpPr>
          <p:cNvPr id="447" name="Google Shape;447;p54"/>
          <p:cNvSpPr txBox="1"/>
          <p:nvPr/>
        </p:nvSpPr>
        <p:spPr>
          <a:xfrm>
            <a:off x="629850" y="1367875"/>
            <a:ext cx="2484000" cy="3022200"/>
          </a:xfrm>
          <a:prstGeom prst="rect">
            <a:avLst/>
          </a:prstGeom>
          <a:noFill/>
          <a:ln>
            <a:noFill/>
          </a:ln>
        </p:spPr>
        <p:txBody>
          <a:bodyPr spcFirstLastPara="1" wrap="square" lIns="91425" tIns="91425" rIns="91425" bIns="91425" anchor="t" anchorCtr="0">
            <a:noAutofit/>
          </a:bodyPr>
          <a:lstStyle/>
          <a:p>
            <a:pPr marL="230399" lvl="0" indent="-319299" algn="l" rtl="0">
              <a:lnSpc>
                <a:spcPct val="100000"/>
              </a:lnSpc>
              <a:spcBef>
                <a:spcPts val="0"/>
              </a:spcBef>
              <a:spcAft>
                <a:spcPts val="0"/>
              </a:spcAft>
              <a:buSzPts val="1400"/>
              <a:buFont typeface="Oswald"/>
              <a:buAutoNum type="arabicPeriod" startAt="16"/>
            </a:pPr>
            <a:r>
              <a:rPr lang="en-GB">
                <a:solidFill>
                  <a:srgbClr val="073763"/>
                </a:solidFill>
                <a:latin typeface="Oswald"/>
                <a:ea typeface="Oswald"/>
                <a:cs typeface="Oswald"/>
                <a:sym typeface="Oswald"/>
              </a:rPr>
              <a:t>Right to marry and start a family </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16"/>
            </a:pPr>
            <a:r>
              <a:rPr lang="en-GB">
                <a:solidFill>
                  <a:srgbClr val="073763"/>
                </a:solidFill>
                <a:latin typeface="Oswald"/>
                <a:ea typeface="Oswald"/>
                <a:cs typeface="Oswald"/>
                <a:sym typeface="Oswald"/>
              </a:rPr>
              <a:t>Right to own property and possessions</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16"/>
            </a:pPr>
            <a:r>
              <a:rPr lang="en-GB">
                <a:solidFill>
                  <a:srgbClr val="073763"/>
                </a:solidFill>
                <a:latin typeface="Oswald"/>
                <a:ea typeface="Oswald"/>
                <a:cs typeface="Oswald"/>
                <a:sym typeface="Oswald"/>
              </a:rPr>
              <a:t>Freedom of belief (including religious belief)</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16"/>
            </a:pPr>
            <a:r>
              <a:rPr lang="en-GB">
                <a:solidFill>
                  <a:srgbClr val="073763"/>
                </a:solidFill>
                <a:latin typeface="Oswald"/>
                <a:ea typeface="Oswald"/>
                <a:cs typeface="Oswald"/>
                <a:sym typeface="Oswald"/>
              </a:rPr>
              <a:t>Freedom of expression and the right to spread information  </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1000"/>
              </a:spcAft>
              <a:buSzPts val="1400"/>
              <a:buFont typeface="Oswald"/>
              <a:buAutoNum type="arabicPeriod" startAt="16"/>
            </a:pPr>
            <a:r>
              <a:rPr lang="en-GB">
                <a:solidFill>
                  <a:srgbClr val="073763"/>
                </a:solidFill>
                <a:latin typeface="Oswald"/>
                <a:ea typeface="Oswald"/>
                <a:cs typeface="Oswald"/>
                <a:sym typeface="Oswald"/>
              </a:rPr>
              <a:t>Freedom to join associations and meet with others in a peaceful way </a:t>
            </a:r>
            <a:endParaRPr>
              <a:solidFill>
                <a:srgbClr val="073763"/>
              </a:solidFill>
              <a:latin typeface="Oswald"/>
              <a:ea typeface="Oswald"/>
              <a:cs typeface="Oswald"/>
              <a:sym typeface="Oswald"/>
            </a:endParaRPr>
          </a:p>
        </p:txBody>
      </p:sp>
      <p:sp>
        <p:nvSpPr>
          <p:cNvPr id="448" name="Google Shape;448;p54"/>
          <p:cNvSpPr txBox="1"/>
          <p:nvPr/>
        </p:nvSpPr>
        <p:spPr>
          <a:xfrm>
            <a:off x="3330013" y="1367875"/>
            <a:ext cx="2484000" cy="3022200"/>
          </a:xfrm>
          <a:prstGeom prst="rect">
            <a:avLst/>
          </a:prstGeom>
          <a:noFill/>
          <a:ln>
            <a:noFill/>
          </a:ln>
        </p:spPr>
        <p:txBody>
          <a:bodyPr spcFirstLastPara="1" wrap="square" lIns="91425" tIns="91425" rIns="91425" bIns="91425" anchor="t" anchorCtr="0">
            <a:noAutofit/>
          </a:bodyPr>
          <a:lstStyle/>
          <a:p>
            <a:pPr marL="230399" lvl="0" indent="-319299" algn="l" rtl="0">
              <a:lnSpc>
                <a:spcPct val="100000"/>
              </a:lnSpc>
              <a:spcBef>
                <a:spcPts val="0"/>
              </a:spcBef>
              <a:spcAft>
                <a:spcPts val="0"/>
              </a:spcAft>
              <a:buSzPts val="1400"/>
              <a:buFont typeface="Oswald"/>
              <a:buAutoNum type="arabicPeriod" startAt="21"/>
            </a:pPr>
            <a:r>
              <a:rPr lang="en-GB">
                <a:solidFill>
                  <a:srgbClr val="073763"/>
                </a:solidFill>
                <a:latin typeface="Oswald"/>
                <a:ea typeface="Oswald"/>
                <a:cs typeface="Oswald"/>
                <a:sym typeface="Oswald"/>
              </a:rPr>
              <a:t>Right to take part in the government of your country </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21"/>
            </a:pPr>
            <a:r>
              <a:rPr lang="en-GB">
                <a:solidFill>
                  <a:srgbClr val="073763"/>
                </a:solidFill>
                <a:latin typeface="Oswald"/>
                <a:ea typeface="Oswald"/>
                <a:cs typeface="Oswald"/>
                <a:sym typeface="Oswald"/>
              </a:rPr>
              <a:t>Right to social security </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21"/>
            </a:pPr>
            <a:r>
              <a:rPr lang="en-GB">
                <a:solidFill>
                  <a:srgbClr val="073763"/>
                </a:solidFill>
                <a:latin typeface="Oswald"/>
                <a:ea typeface="Oswald"/>
                <a:cs typeface="Oswald"/>
                <a:sym typeface="Oswald"/>
              </a:rPr>
              <a:t>Right to work for a fair wage and join a trade union</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21"/>
            </a:pPr>
            <a:r>
              <a:rPr lang="en-GB">
                <a:solidFill>
                  <a:srgbClr val="073763"/>
                </a:solidFill>
                <a:latin typeface="Oswald"/>
                <a:ea typeface="Oswald"/>
                <a:cs typeface="Oswald"/>
                <a:sym typeface="Oswald"/>
              </a:rPr>
              <a:t>Right to rest and leisure</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1000"/>
              </a:spcAft>
              <a:buSzPts val="1400"/>
              <a:buFont typeface="Oswald"/>
              <a:buAutoNum type="arabicPeriod" startAt="21"/>
            </a:pPr>
            <a:r>
              <a:rPr lang="en-GB">
                <a:solidFill>
                  <a:srgbClr val="073763"/>
                </a:solidFill>
                <a:latin typeface="Oswald"/>
                <a:ea typeface="Oswald"/>
                <a:cs typeface="Oswald"/>
                <a:sym typeface="Oswald"/>
              </a:rPr>
              <a:t>Right to an adequate standard of living</a:t>
            </a:r>
            <a:endParaRPr>
              <a:solidFill>
                <a:srgbClr val="073763"/>
              </a:solidFill>
              <a:latin typeface="Oswald"/>
              <a:ea typeface="Oswald"/>
              <a:cs typeface="Oswald"/>
              <a:sym typeface="Oswald"/>
            </a:endParaRPr>
          </a:p>
        </p:txBody>
      </p:sp>
      <p:sp>
        <p:nvSpPr>
          <p:cNvPr id="449" name="Google Shape;449;p54"/>
          <p:cNvSpPr txBox="1"/>
          <p:nvPr/>
        </p:nvSpPr>
        <p:spPr>
          <a:xfrm>
            <a:off x="6030175" y="1367875"/>
            <a:ext cx="2484000" cy="3022200"/>
          </a:xfrm>
          <a:prstGeom prst="rect">
            <a:avLst/>
          </a:prstGeom>
          <a:noFill/>
          <a:ln>
            <a:noFill/>
          </a:ln>
        </p:spPr>
        <p:txBody>
          <a:bodyPr spcFirstLastPara="1" wrap="square" lIns="91425" tIns="91425" rIns="91425" bIns="91425" anchor="t" anchorCtr="0">
            <a:noAutofit/>
          </a:bodyPr>
          <a:lstStyle/>
          <a:p>
            <a:pPr marL="230399" lvl="0" indent="-319299" algn="l" rtl="0">
              <a:lnSpc>
                <a:spcPct val="100000"/>
              </a:lnSpc>
              <a:spcBef>
                <a:spcPts val="0"/>
              </a:spcBef>
              <a:spcAft>
                <a:spcPts val="0"/>
              </a:spcAft>
              <a:buSzPts val="1400"/>
              <a:buFont typeface="Oswald"/>
              <a:buAutoNum type="arabicPeriod" startAt="26"/>
            </a:pPr>
            <a:r>
              <a:rPr lang="en-GB">
                <a:solidFill>
                  <a:srgbClr val="073763"/>
                </a:solidFill>
                <a:latin typeface="Oswald"/>
                <a:ea typeface="Oswald"/>
                <a:cs typeface="Oswald"/>
                <a:sym typeface="Oswald"/>
              </a:rPr>
              <a:t>Right to education</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26"/>
            </a:pPr>
            <a:r>
              <a:rPr lang="en-GB">
                <a:solidFill>
                  <a:srgbClr val="073763"/>
                </a:solidFill>
                <a:latin typeface="Oswald"/>
                <a:ea typeface="Oswald"/>
                <a:cs typeface="Oswald"/>
                <a:sym typeface="Oswald"/>
              </a:rPr>
              <a:t>Right to share in your community’s cultural life </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26"/>
            </a:pPr>
            <a:r>
              <a:rPr lang="en-GB">
                <a:solidFill>
                  <a:srgbClr val="073763"/>
                </a:solidFill>
                <a:latin typeface="Oswald"/>
                <a:ea typeface="Oswald"/>
                <a:cs typeface="Oswald"/>
                <a:sym typeface="Oswald"/>
              </a:rPr>
              <a:t>Right to an international order where all these rights can be fully realized </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26"/>
            </a:pPr>
            <a:r>
              <a:rPr lang="en-GB">
                <a:solidFill>
                  <a:srgbClr val="073763"/>
                </a:solidFill>
                <a:latin typeface="Oswald"/>
                <a:ea typeface="Oswald"/>
                <a:cs typeface="Oswald"/>
                <a:sym typeface="Oswald"/>
              </a:rPr>
              <a:t>Responsibility to respect the rights of others </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1000"/>
              </a:spcAft>
              <a:buSzPts val="1400"/>
              <a:buFont typeface="Oswald"/>
              <a:buAutoNum type="arabicPeriod" startAt="26"/>
            </a:pPr>
            <a:r>
              <a:rPr lang="en-GB">
                <a:solidFill>
                  <a:srgbClr val="073763"/>
                </a:solidFill>
                <a:latin typeface="Oswald"/>
                <a:ea typeface="Oswald"/>
                <a:cs typeface="Oswald"/>
                <a:sym typeface="Oswald"/>
              </a:rPr>
              <a:t>No taking away any of these rights! </a:t>
            </a:r>
            <a:endParaRPr>
              <a:solidFill>
                <a:srgbClr val="073763"/>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5"/>
          <p:cNvSpPr txBox="1">
            <a:spLocks noGrp="1"/>
          </p:cNvSpPr>
          <p:nvPr>
            <p:ph type="title"/>
          </p:nvPr>
        </p:nvSpPr>
        <p:spPr>
          <a:xfrm>
            <a:off x="628649" y="337772"/>
            <a:ext cx="6220500" cy="6909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2800"/>
              <a:buFont typeface="Oswald"/>
              <a:buNone/>
            </a:pPr>
            <a:r>
              <a:rPr lang="en-GB" sz="2400"/>
              <a:t>HUMAN RIGHTS VIOLATIONS IN </a:t>
            </a:r>
            <a:br>
              <a:rPr lang="en-GB" sz="2400"/>
            </a:br>
            <a:r>
              <a:rPr lang="en-GB" sz="2400"/>
              <a:t>THE CASE OF NASSIMA AL-SADA</a:t>
            </a:r>
            <a:endParaRPr sz="2800"/>
          </a:p>
        </p:txBody>
      </p:sp>
      <p:sp>
        <p:nvSpPr>
          <p:cNvPr id="455" name="Google Shape;455;p55"/>
          <p:cNvSpPr txBox="1"/>
          <p:nvPr/>
        </p:nvSpPr>
        <p:spPr>
          <a:xfrm>
            <a:off x="5227140" y="4842567"/>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456" name="Google Shape;456;p55"/>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13</a:t>
            </a:fld>
            <a:endParaRPr sz="800" b="1">
              <a:latin typeface="Oswald"/>
              <a:ea typeface="Oswald"/>
              <a:cs typeface="Oswald"/>
              <a:sym typeface="Oswald"/>
            </a:endParaRPr>
          </a:p>
        </p:txBody>
      </p:sp>
      <p:graphicFrame>
        <p:nvGraphicFramePr>
          <p:cNvPr id="457" name="Google Shape;457;p55"/>
          <p:cNvGraphicFramePr/>
          <p:nvPr/>
        </p:nvGraphicFramePr>
        <p:xfrm>
          <a:off x="1196602" y="1332502"/>
          <a:ext cx="6557475" cy="3331955"/>
        </p:xfrm>
        <a:graphic>
          <a:graphicData uri="http://schemas.openxmlformats.org/drawingml/2006/table">
            <a:tbl>
              <a:tblPr>
                <a:noFill/>
                <a:tableStyleId>{1B475753-69F2-4A19-99DE-FA604A7B3F57}</a:tableStyleId>
              </a:tblPr>
              <a:tblGrid>
                <a:gridCol w="1857000">
                  <a:extLst>
                    <a:ext uri="{9D8B030D-6E8A-4147-A177-3AD203B41FA5}">
                      <a16:colId xmlns:a16="http://schemas.microsoft.com/office/drawing/2014/main" val="20000"/>
                    </a:ext>
                  </a:extLst>
                </a:gridCol>
                <a:gridCol w="4700475">
                  <a:extLst>
                    <a:ext uri="{9D8B030D-6E8A-4147-A177-3AD203B41FA5}">
                      <a16:colId xmlns:a16="http://schemas.microsoft.com/office/drawing/2014/main" val="20001"/>
                    </a:ext>
                  </a:extLst>
                </a:gridCol>
              </a:tblGrid>
              <a:tr h="309350">
                <a:tc>
                  <a:txBody>
                    <a:bodyPr/>
                    <a:lstStyle/>
                    <a:p>
                      <a:pPr marL="0" marR="0" lvl="0" indent="0" algn="l" rtl="0">
                        <a:spcBef>
                          <a:spcPts val="0"/>
                        </a:spcBef>
                        <a:spcAft>
                          <a:spcPts val="0"/>
                        </a:spcAft>
                        <a:buNone/>
                      </a:pPr>
                      <a:r>
                        <a:rPr lang="en-GB" sz="1000" b="1" i="0" u="none" strike="noStrike" cap="none">
                          <a:latin typeface="Oswald"/>
                          <a:ea typeface="Oswald"/>
                          <a:cs typeface="Oswald"/>
                          <a:sym typeface="Oswald"/>
                        </a:rPr>
                        <a:t>NAME OF HUMAN RIGHT</a:t>
                      </a:r>
                      <a:endParaRPr sz="10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a:latin typeface="Oswald"/>
                          <a:ea typeface="Oswald"/>
                          <a:cs typeface="Oswald"/>
                          <a:sym typeface="Oswald"/>
                        </a:rPr>
                        <a:t>RELEVANCE TO NASSIMA’S CASE</a:t>
                      </a:r>
                      <a:endParaRPr/>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42675">
                <a:tc>
                  <a:txBody>
                    <a:bodyPr/>
                    <a:lstStyle/>
                    <a:p>
                      <a:pPr marL="0" marR="0" lvl="0" indent="0" algn="l" rtl="0">
                        <a:spcBef>
                          <a:spcPts val="0"/>
                        </a:spcBef>
                        <a:spcAft>
                          <a:spcPts val="0"/>
                        </a:spcAft>
                        <a:buNone/>
                      </a:pPr>
                      <a:r>
                        <a:rPr lang="en-GB" sz="1000" b="1">
                          <a:latin typeface="Oswald"/>
                          <a:ea typeface="Oswald"/>
                          <a:cs typeface="Oswald"/>
                          <a:sym typeface="Oswald"/>
                        </a:rPr>
                        <a:t>Right to a fair trial</a:t>
                      </a:r>
                      <a:endParaRPr sz="10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100">
                          <a:latin typeface="Oswald Regular"/>
                          <a:ea typeface="Oswald Regular"/>
                          <a:cs typeface="Oswald Regular"/>
                          <a:sym typeface="Oswald Regular"/>
                        </a:rPr>
                        <a:t>Nassima was detained without charge for over a year and has not been able to meet with her lawyer. Diplomats, journalists and independent monitors have been banned from attending her trial sessions.</a:t>
                      </a:r>
                      <a:endParaRPr sz="16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55725">
                <a:tc>
                  <a:txBody>
                    <a:bodyPr/>
                    <a:lstStyle/>
                    <a:p>
                      <a:pPr marL="0" marR="0" lvl="0" indent="0" algn="l" rtl="0">
                        <a:spcBef>
                          <a:spcPts val="0"/>
                        </a:spcBef>
                        <a:spcAft>
                          <a:spcPts val="0"/>
                        </a:spcAft>
                        <a:buNone/>
                      </a:pPr>
                      <a:r>
                        <a:rPr lang="en-GB" sz="1000" b="1">
                          <a:latin typeface="Oswald"/>
                          <a:ea typeface="Oswald"/>
                          <a:cs typeface="Oswald"/>
                          <a:sym typeface="Oswald"/>
                        </a:rPr>
                        <a:t>Right to security </a:t>
                      </a:r>
                      <a:endParaRPr sz="10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100">
                          <a:latin typeface="Oswald Regular"/>
                          <a:ea typeface="Oswald Regular"/>
                          <a:cs typeface="Oswald Regular"/>
                          <a:sym typeface="Oswald Regular"/>
                        </a:rPr>
                        <a:t>Before Nassima’s arrest, she received some online threats on Twitter. </a:t>
                      </a:r>
                      <a:endParaRPr sz="16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3925">
                <a:tc>
                  <a:txBody>
                    <a:bodyPr/>
                    <a:lstStyle/>
                    <a:p>
                      <a:pPr marL="0" marR="0" lvl="0" indent="0" algn="l" rtl="0">
                        <a:spcBef>
                          <a:spcPts val="0"/>
                        </a:spcBef>
                        <a:spcAft>
                          <a:spcPts val="0"/>
                        </a:spcAft>
                        <a:buNone/>
                      </a:pPr>
                      <a:r>
                        <a:rPr lang="en-GB" sz="1000" b="1">
                          <a:latin typeface="Oswald"/>
                          <a:ea typeface="Oswald"/>
                          <a:cs typeface="Oswald"/>
                          <a:sym typeface="Oswald"/>
                        </a:rPr>
                        <a:t>Right to liberty</a:t>
                      </a:r>
                      <a:endParaRPr sz="10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100">
                          <a:latin typeface="Oswald Regular"/>
                          <a:ea typeface="Oswald Regular"/>
                          <a:cs typeface="Oswald Regular"/>
                          <a:sym typeface="Oswald Regular"/>
                        </a:rPr>
                        <a:t>Nassima has been detained since July 2018 without charges or trial and has been placed in solitary confinement from February 2019 until beginning 2020.</a:t>
                      </a:r>
                      <a:endParaRPr sz="16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74075">
                <a:tc>
                  <a:txBody>
                    <a:bodyPr/>
                    <a:lstStyle/>
                    <a:p>
                      <a:pPr marL="0" marR="0" lvl="0" indent="0" algn="l" rtl="0">
                        <a:spcBef>
                          <a:spcPts val="0"/>
                        </a:spcBef>
                        <a:spcAft>
                          <a:spcPts val="0"/>
                        </a:spcAft>
                        <a:buNone/>
                      </a:pPr>
                      <a:r>
                        <a:rPr lang="en-GB" sz="1000" b="1">
                          <a:latin typeface="Oswald"/>
                          <a:ea typeface="Oswald"/>
                          <a:cs typeface="Oswald"/>
                          <a:sym typeface="Oswald"/>
                        </a:rPr>
                        <a:t>Right to be presumed innocent until proven guilty</a:t>
                      </a:r>
                      <a:endParaRPr sz="10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100">
                          <a:latin typeface="Oswald Regular"/>
                          <a:ea typeface="Oswald Regular"/>
                          <a:cs typeface="Oswald Regular"/>
                          <a:sym typeface="Oswald Regular"/>
                        </a:rPr>
                        <a:t>Nassima was threatened verbally and tied to her chair during interrogation.</a:t>
                      </a:r>
                      <a:endParaRPr sz="16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6875">
                <a:tc>
                  <a:txBody>
                    <a:bodyPr/>
                    <a:lstStyle/>
                    <a:p>
                      <a:pPr marL="0" marR="0" lvl="0" indent="0" algn="l" rtl="0">
                        <a:spcBef>
                          <a:spcPts val="0"/>
                        </a:spcBef>
                        <a:spcAft>
                          <a:spcPts val="0"/>
                        </a:spcAft>
                        <a:buNone/>
                      </a:pPr>
                      <a:r>
                        <a:rPr lang="en-GB" sz="1000" b="1">
                          <a:latin typeface="Oswald"/>
                          <a:ea typeface="Oswald"/>
                          <a:cs typeface="Oswald"/>
                          <a:sym typeface="Oswald"/>
                        </a:rPr>
                        <a:t>Right to freedom of expression</a:t>
                      </a:r>
                      <a:endParaRPr sz="10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100">
                          <a:latin typeface="Oswald Regular"/>
                          <a:ea typeface="Oswald Regular"/>
                          <a:cs typeface="Oswald Regular"/>
                          <a:sym typeface="Oswald Regular"/>
                        </a:rPr>
                        <a:t>Nassima has been detained for trying to educate others and speak up demanding human rights for women.</a:t>
                      </a:r>
                      <a:endParaRPr sz="16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77575">
                <a:tc>
                  <a:txBody>
                    <a:bodyPr/>
                    <a:lstStyle/>
                    <a:p>
                      <a:pPr marL="0" marR="0" lvl="0" indent="0" algn="l" rtl="0">
                        <a:spcBef>
                          <a:spcPts val="0"/>
                        </a:spcBef>
                        <a:spcAft>
                          <a:spcPts val="0"/>
                        </a:spcAft>
                        <a:buNone/>
                      </a:pPr>
                      <a:r>
                        <a:rPr lang="en-GB" sz="1000" b="1">
                          <a:latin typeface="Oswald"/>
                          <a:ea typeface="Oswald"/>
                          <a:cs typeface="Oswald"/>
                          <a:sym typeface="Oswald"/>
                        </a:rPr>
                        <a:t>Right to be presumed innocent until proven guilty</a:t>
                      </a:r>
                      <a:endParaRPr sz="10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100">
                          <a:latin typeface="Oswald Regular"/>
                          <a:ea typeface="Oswald Regular"/>
                          <a:cs typeface="Oswald Regular"/>
                          <a:sym typeface="Oswald Regular"/>
                        </a:rPr>
                        <a:t>Nassima was detained without charges or trial from July 2018 until June 2019. She has also been placed in solitary confinement from February 2019 until beginning 2020.</a:t>
                      </a:r>
                      <a:endParaRPr sz="16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74075">
                <a:tc>
                  <a:txBody>
                    <a:bodyPr/>
                    <a:lstStyle/>
                    <a:p>
                      <a:pPr marL="0" marR="0" lvl="0" indent="0" algn="l" rtl="0">
                        <a:spcBef>
                          <a:spcPts val="0"/>
                        </a:spcBef>
                        <a:spcAft>
                          <a:spcPts val="0"/>
                        </a:spcAft>
                        <a:buNone/>
                      </a:pPr>
                      <a:r>
                        <a:rPr lang="en-GB" sz="1000" b="1">
                          <a:latin typeface="Oswald"/>
                          <a:ea typeface="Oswald"/>
                          <a:cs typeface="Oswald"/>
                          <a:sym typeface="Oswald"/>
                        </a:rPr>
                        <a:t>Right to be free from discrimination</a:t>
                      </a:r>
                      <a:endParaRPr sz="10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100">
                          <a:latin typeface="Oswald Regular"/>
                          <a:ea typeface="Oswald Regular"/>
                          <a:cs typeface="Oswald Regular"/>
                          <a:sym typeface="Oswald Regular"/>
                        </a:rPr>
                        <a:t>Nassima is targeted as a woman human rights defender and is discriminated against for demanding an end to discrimination against women.</a:t>
                      </a:r>
                      <a:endParaRPr sz="16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74075">
                <a:tc>
                  <a:txBody>
                    <a:bodyPr/>
                    <a:lstStyle/>
                    <a:p>
                      <a:pPr marL="0" marR="0" lvl="0" indent="0" algn="l" rtl="0">
                        <a:spcBef>
                          <a:spcPts val="0"/>
                        </a:spcBef>
                        <a:spcAft>
                          <a:spcPts val="0"/>
                        </a:spcAft>
                        <a:buNone/>
                      </a:pPr>
                      <a:r>
                        <a:rPr lang="en-GB" sz="1000" b="1">
                          <a:latin typeface="Oswald"/>
                          <a:ea typeface="Oswald"/>
                          <a:cs typeface="Oswald"/>
                          <a:sym typeface="Oswald"/>
                        </a:rPr>
                        <a:t>Right to take part in the government of your country</a:t>
                      </a:r>
                      <a:endParaRPr sz="10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100">
                          <a:latin typeface="Oswald Regular"/>
                          <a:ea typeface="Oswald Regular"/>
                          <a:cs typeface="Oswald Regular"/>
                          <a:sym typeface="Oswald Regular"/>
                        </a:rPr>
                        <a:t>Nassima stood in municipal elections in 2015 but was banned from participating.</a:t>
                      </a:r>
                      <a:endParaRPr sz="1600"/>
                    </a:p>
                  </a:txBody>
                  <a:tcPr marL="15600" marR="15600" marT="15600" marB="156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6"/>
          <p:cNvSpPr txBox="1">
            <a:spLocks noGrp="1"/>
          </p:cNvSpPr>
          <p:nvPr>
            <p:ph type="title"/>
          </p:nvPr>
        </p:nvSpPr>
        <p:spPr>
          <a:xfrm>
            <a:off x="629841" y="339189"/>
            <a:ext cx="3097500" cy="474300"/>
          </a:xfrm>
          <a:prstGeom prst="rect">
            <a:avLst/>
          </a:prstGeom>
          <a:noFill/>
          <a:ln>
            <a:noFill/>
          </a:ln>
        </p:spPr>
        <p:txBody>
          <a:bodyPr spcFirstLastPara="1" wrap="square" lIns="72000" tIns="0" rIns="68575" bIns="0" anchor="t" anchorCtr="0">
            <a:noAutofit/>
          </a:bodyPr>
          <a:lstStyle/>
          <a:p>
            <a:pPr marL="0" lvl="0" indent="0" algn="l" rtl="0">
              <a:spcBef>
                <a:spcPts val="0"/>
              </a:spcBef>
              <a:spcAft>
                <a:spcPts val="0"/>
              </a:spcAft>
              <a:buClr>
                <a:srgbClr val="000000"/>
              </a:buClr>
              <a:buSzPts val="2800"/>
              <a:buFont typeface="Oswald"/>
              <a:buNone/>
            </a:pPr>
            <a:r>
              <a:rPr lang="en-GB" sz="1800"/>
              <a:t>PLACE YOUR COUNTRY </a:t>
            </a:r>
            <a:br>
              <a:rPr lang="en-GB" sz="1800"/>
            </a:br>
            <a:r>
              <a:rPr lang="en-GB" sz="1800"/>
              <a:t>ON THE SCALE	</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463" name="Google Shape;463;p56"/>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464" name="Google Shape;464;p56"/>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14</a:t>
            </a:fld>
            <a:endParaRPr sz="800" b="1">
              <a:latin typeface="Oswald"/>
              <a:ea typeface="Oswald"/>
              <a:cs typeface="Oswald"/>
              <a:sym typeface="Oswald"/>
            </a:endParaRPr>
          </a:p>
        </p:txBody>
      </p:sp>
      <p:sp>
        <p:nvSpPr>
          <p:cNvPr id="465" name="Google Shape;465;p56"/>
          <p:cNvSpPr txBox="1"/>
          <p:nvPr/>
        </p:nvSpPr>
        <p:spPr>
          <a:xfrm>
            <a:off x="1196578" y="1479821"/>
            <a:ext cx="6651900" cy="320400"/>
          </a:xfrm>
          <a:prstGeom prst="rect">
            <a:avLst/>
          </a:prstGeom>
          <a:noFill/>
          <a:ln>
            <a:noFill/>
          </a:ln>
        </p:spPr>
        <p:txBody>
          <a:bodyPr spcFirstLastPara="1" wrap="square" lIns="68475" tIns="34275" rIns="68475" bIns="34275" anchor="t" anchorCtr="0">
            <a:noAutofit/>
          </a:bodyPr>
          <a:lstStyle/>
          <a:p>
            <a:pPr marL="0" lvl="0" indent="0" algn="l" rtl="0">
              <a:lnSpc>
                <a:spcPct val="80000"/>
              </a:lnSpc>
              <a:spcBef>
                <a:spcPts val="0"/>
              </a:spcBef>
              <a:spcAft>
                <a:spcPts val="0"/>
              </a:spcAft>
              <a:buNone/>
            </a:pPr>
            <a:r>
              <a:rPr lang="en-GB" sz="2000">
                <a:latin typeface="Oswald Regular"/>
                <a:ea typeface="Oswald Regular"/>
                <a:cs typeface="Oswald Regular"/>
                <a:sym typeface="Oswald Regular"/>
              </a:rPr>
              <a:t>What is the situation for girls and women in your country?</a:t>
            </a:r>
            <a:endParaRPr sz="2000">
              <a:latin typeface="Oswald Regular"/>
              <a:ea typeface="Oswald Regular"/>
              <a:cs typeface="Oswald Regular"/>
              <a:sym typeface="Oswald Regular"/>
            </a:endParaRPr>
          </a:p>
          <a:p>
            <a:pPr marL="171202" lvl="0" indent="-47885" algn="l" rtl="0">
              <a:lnSpc>
                <a:spcPct val="80000"/>
              </a:lnSpc>
              <a:spcBef>
                <a:spcPts val="750"/>
              </a:spcBef>
              <a:spcAft>
                <a:spcPts val="0"/>
              </a:spcAft>
              <a:buNone/>
            </a:pPr>
            <a:endParaRPr sz="2000">
              <a:latin typeface="Oswald Regular"/>
              <a:ea typeface="Oswald Regular"/>
              <a:cs typeface="Oswald Regular"/>
              <a:sym typeface="Oswald Regular"/>
            </a:endParaRPr>
          </a:p>
        </p:txBody>
      </p:sp>
      <p:sp>
        <p:nvSpPr>
          <p:cNvPr id="466" name="Google Shape;466;p56"/>
          <p:cNvSpPr txBox="1"/>
          <p:nvPr/>
        </p:nvSpPr>
        <p:spPr>
          <a:xfrm>
            <a:off x="839788" y="2978657"/>
            <a:ext cx="1438200" cy="5541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b="0" i="0" u="none" strike="noStrike" cap="none">
                <a:solidFill>
                  <a:srgbClr val="424242"/>
                </a:solidFill>
                <a:latin typeface="Oswald Regular"/>
                <a:ea typeface="Oswald Regular"/>
                <a:cs typeface="Oswald Regular"/>
                <a:sym typeface="Oswald Regular"/>
              </a:rPr>
              <a:t>The rights of girls and women are severely restricted </a:t>
            </a:r>
            <a:endParaRPr/>
          </a:p>
        </p:txBody>
      </p:sp>
      <p:sp>
        <p:nvSpPr>
          <p:cNvPr id="467" name="Google Shape;467;p56"/>
          <p:cNvSpPr txBox="1"/>
          <p:nvPr/>
        </p:nvSpPr>
        <p:spPr>
          <a:xfrm>
            <a:off x="3879635" y="2978657"/>
            <a:ext cx="1438200" cy="5541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b="0" i="0" u="none" strike="noStrike" cap="none">
                <a:solidFill>
                  <a:srgbClr val="424242"/>
                </a:solidFill>
                <a:latin typeface="Oswald Regular"/>
                <a:ea typeface="Oswald Regular"/>
                <a:cs typeface="Oswald Regular"/>
                <a:sym typeface="Oswald Regular"/>
              </a:rPr>
              <a:t>The rights of girls and women are sometimes limited </a:t>
            </a:r>
            <a:endParaRPr/>
          </a:p>
        </p:txBody>
      </p:sp>
      <p:sp>
        <p:nvSpPr>
          <p:cNvPr id="468" name="Google Shape;468;p56"/>
          <p:cNvSpPr txBox="1"/>
          <p:nvPr/>
        </p:nvSpPr>
        <p:spPr>
          <a:xfrm>
            <a:off x="7164288" y="2978657"/>
            <a:ext cx="1294200" cy="5541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GB" b="0" i="0" u="none" strike="noStrike" cap="none">
                <a:solidFill>
                  <a:srgbClr val="424242"/>
                </a:solidFill>
                <a:latin typeface="Oswald Regular"/>
                <a:ea typeface="Oswald Regular"/>
                <a:cs typeface="Oswald Regular"/>
                <a:sym typeface="Oswald Regular"/>
              </a:rPr>
              <a:t>Girls and women have equal rights </a:t>
            </a:r>
            <a:br>
              <a:rPr lang="en-GB" b="0" i="0" u="none" strike="noStrike" cap="none">
                <a:solidFill>
                  <a:srgbClr val="424242"/>
                </a:solidFill>
                <a:latin typeface="Oswald Regular"/>
                <a:ea typeface="Oswald Regular"/>
                <a:cs typeface="Oswald Regular"/>
                <a:sym typeface="Oswald Regular"/>
              </a:rPr>
            </a:br>
            <a:r>
              <a:rPr lang="en-GB" b="0" i="0" u="none" strike="noStrike" cap="none">
                <a:solidFill>
                  <a:srgbClr val="424242"/>
                </a:solidFill>
                <a:latin typeface="Oswald Regular"/>
                <a:ea typeface="Oswald Regular"/>
                <a:cs typeface="Oswald Regular"/>
                <a:sym typeface="Oswald Regular"/>
              </a:rPr>
              <a:t>to men</a:t>
            </a:r>
            <a:endParaRPr/>
          </a:p>
        </p:txBody>
      </p:sp>
      <p:sp>
        <p:nvSpPr>
          <p:cNvPr id="469" name="Google Shape;469;p56"/>
          <p:cNvSpPr/>
          <p:nvPr/>
        </p:nvSpPr>
        <p:spPr>
          <a:xfrm>
            <a:off x="839788" y="2711574"/>
            <a:ext cx="45600" cy="144000"/>
          </a:xfrm>
          <a:prstGeom prst="rect">
            <a:avLst/>
          </a:prstGeom>
          <a:solidFill>
            <a:srgbClr val="7F7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0" name="Google Shape;470;p56"/>
          <p:cNvSpPr/>
          <p:nvPr/>
        </p:nvSpPr>
        <p:spPr>
          <a:xfrm>
            <a:off x="1683777" y="2711574"/>
            <a:ext cx="45600" cy="144000"/>
          </a:xfrm>
          <a:prstGeom prst="rect">
            <a:avLst/>
          </a:prstGeom>
          <a:solidFill>
            <a:srgbClr val="7F7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1" name="Google Shape;471;p56"/>
          <p:cNvSpPr/>
          <p:nvPr/>
        </p:nvSpPr>
        <p:spPr>
          <a:xfrm>
            <a:off x="2527766" y="2711574"/>
            <a:ext cx="45600" cy="144000"/>
          </a:xfrm>
          <a:prstGeom prst="rect">
            <a:avLst/>
          </a:prstGeom>
          <a:solidFill>
            <a:srgbClr val="7F7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2" name="Google Shape;472;p56"/>
          <p:cNvSpPr/>
          <p:nvPr/>
        </p:nvSpPr>
        <p:spPr>
          <a:xfrm>
            <a:off x="3371755" y="2711574"/>
            <a:ext cx="45600" cy="144000"/>
          </a:xfrm>
          <a:prstGeom prst="rect">
            <a:avLst/>
          </a:prstGeom>
          <a:solidFill>
            <a:srgbClr val="7F7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3" name="Google Shape;473;p56"/>
          <p:cNvSpPr/>
          <p:nvPr/>
        </p:nvSpPr>
        <p:spPr>
          <a:xfrm>
            <a:off x="4215744" y="2711574"/>
            <a:ext cx="45600" cy="144000"/>
          </a:xfrm>
          <a:prstGeom prst="rect">
            <a:avLst/>
          </a:prstGeom>
          <a:solidFill>
            <a:srgbClr val="7F7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4" name="Google Shape;474;p56"/>
          <p:cNvSpPr/>
          <p:nvPr/>
        </p:nvSpPr>
        <p:spPr>
          <a:xfrm>
            <a:off x="5059733" y="2711574"/>
            <a:ext cx="45600" cy="144000"/>
          </a:xfrm>
          <a:prstGeom prst="rect">
            <a:avLst/>
          </a:prstGeom>
          <a:solidFill>
            <a:srgbClr val="7F7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5" name="Google Shape;475;p56"/>
          <p:cNvSpPr/>
          <p:nvPr/>
        </p:nvSpPr>
        <p:spPr>
          <a:xfrm>
            <a:off x="5903722" y="2711574"/>
            <a:ext cx="45600" cy="144000"/>
          </a:xfrm>
          <a:prstGeom prst="rect">
            <a:avLst/>
          </a:prstGeom>
          <a:solidFill>
            <a:srgbClr val="7F7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6" name="Google Shape;476;p56"/>
          <p:cNvSpPr/>
          <p:nvPr/>
        </p:nvSpPr>
        <p:spPr>
          <a:xfrm>
            <a:off x="6747711" y="2711574"/>
            <a:ext cx="45600" cy="144000"/>
          </a:xfrm>
          <a:prstGeom prst="rect">
            <a:avLst/>
          </a:prstGeom>
          <a:solidFill>
            <a:srgbClr val="7F7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7" name="Google Shape;477;p56"/>
          <p:cNvSpPr/>
          <p:nvPr/>
        </p:nvSpPr>
        <p:spPr>
          <a:xfrm>
            <a:off x="7591700" y="2711574"/>
            <a:ext cx="45600" cy="144000"/>
          </a:xfrm>
          <a:prstGeom prst="rect">
            <a:avLst/>
          </a:prstGeom>
          <a:solidFill>
            <a:srgbClr val="7F7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8" name="Google Shape;478;p56"/>
          <p:cNvSpPr/>
          <p:nvPr/>
        </p:nvSpPr>
        <p:spPr>
          <a:xfrm>
            <a:off x="8435687" y="2711574"/>
            <a:ext cx="45600" cy="144000"/>
          </a:xfrm>
          <a:prstGeom prst="rect">
            <a:avLst/>
          </a:prstGeom>
          <a:solidFill>
            <a:srgbClr val="7F7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9" name="Google Shape;479;p56"/>
          <p:cNvSpPr txBox="1"/>
          <p:nvPr/>
        </p:nvSpPr>
        <p:spPr>
          <a:xfrm>
            <a:off x="8359211" y="2437053"/>
            <a:ext cx="198600" cy="246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600" b="1" i="0" u="none" strike="noStrike" cap="none">
                <a:solidFill>
                  <a:srgbClr val="424242"/>
                </a:solidFill>
                <a:latin typeface="Oswald"/>
                <a:ea typeface="Oswald"/>
                <a:cs typeface="Oswald"/>
                <a:sym typeface="Oswald"/>
              </a:rPr>
              <a:t>10</a:t>
            </a:r>
            <a:endParaRPr/>
          </a:p>
        </p:txBody>
      </p:sp>
      <p:sp>
        <p:nvSpPr>
          <p:cNvPr id="480" name="Google Shape;480;p56"/>
          <p:cNvSpPr txBox="1"/>
          <p:nvPr/>
        </p:nvSpPr>
        <p:spPr>
          <a:xfrm>
            <a:off x="7569255" y="2437053"/>
            <a:ext cx="99000" cy="246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600" b="1">
                <a:solidFill>
                  <a:srgbClr val="424242"/>
                </a:solidFill>
                <a:latin typeface="Oswald"/>
                <a:ea typeface="Oswald"/>
                <a:cs typeface="Oswald"/>
                <a:sym typeface="Oswald"/>
              </a:rPr>
              <a:t>9</a:t>
            </a:r>
            <a:endParaRPr/>
          </a:p>
        </p:txBody>
      </p:sp>
      <p:sp>
        <p:nvSpPr>
          <p:cNvPr id="481" name="Google Shape;481;p56"/>
          <p:cNvSpPr txBox="1"/>
          <p:nvPr/>
        </p:nvSpPr>
        <p:spPr>
          <a:xfrm>
            <a:off x="6727591" y="2437053"/>
            <a:ext cx="99000" cy="246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600" b="1">
                <a:solidFill>
                  <a:srgbClr val="424242"/>
                </a:solidFill>
                <a:latin typeface="Oswald"/>
                <a:ea typeface="Oswald"/>
                <a:cs typeface="Oswald"/>
                <a:sym typeface="Oswald"/>
              </a:rPr>
              <a:t>8</a:t>
            </a:r>
            <a:endParaRPr/>
          </a:p>
        </p:txBody>
      </p:sp>
      <p:sp>
        <p:nvSpPr>
          <p:cNvPr id="482" name="Google Shape;482;p56"/>
          <p:cNvSpPr txBox="1"/>
          <p:nvPr/>
        </p:nvSpPr>
        <p:spPr>
          <a:xfrm>
            <a:off x="5891123" y="2437053"/>
            <a:ext cx="99000" cy="246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600" b="1">
                <a:solidFill>
                  <a:srgbClr val="424242"/>
                </a:solidFill>
                <a:latin typeface="Oswald"/>
                <a:ea typeface="Oswald"/>
                <a:cs typeface="Oswald"/>
                <a:sym typeface="Oswald"/>
              </a:rPr>
              <a:t>7</a:t>
            </a:r>
            <a:endParaRPr/>
          </a:p>
        </p:txBody>
      </p:sp>
      <p:sp>
        <p:nvSpPr>
          <p:cNvPr id="483" name="Google Shape;483;p56"/>
          <p:cNvSpPr txBox="1"/>
          <p:nvPr/>
        </p:nvSpPr>
        <p:spPr>
          <a:xfrm>
            <a:off x="5044264" y="2437053"/>
            <a:ext cx="99000" cy="246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600" b="1">
                <a:solidFill>
                  <a:srgbClr val="424242"/>
                </a:solidFill>
                <a:latin typeface="Oswald"/>
                <a:ea typeface="Oswald"/>
                <a:cs typeface="Oswald"/>
                <a:sym typeface="Oswald"/>
              </a:rPr>
              <a:t>6</a:t>
            </a:r>
            <a:endParaRPr/>
          </a:p>
        </p:txBody>
      </p:sp>
      <p:sp>
        <p:nvSpPr>
          <p:cNvPr id="484" name="Google Shape;484;p56"/>
          <p:cNvSpPr txBox="1"/>
          <p:nvPr/>
        </p:nvSpPr>
        <p:spPr>
          <a:xfrm>
            <a:off x="4197405" y="2437053"/>
            <a:ext cx="99000" cy="246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600" b="1">
                <a:solidFill>
                  <a:srgbClr val="424242"/>
                </a:solidFill>
                <a:latin typeface="Oswald"/>
                <a:ea typeface="Oswald"/>
                <a:cs typeface="Oswald"/>
                <a:sym typeface="Oswald"/>
              </a:rPr>
              <a:t>5</a:t>
            </a:r>
            <a:endParaRPr/>
          </a:p>
        </p:txBody>
      </p:sp>
      <p:sp>
        <p:nvSpPr>
          <p:cNvPr id="485" name="Google Shape;485;p56"/>
          <p:cNvSpPr txBox="1"/>
          <p:nvPr/>
        </p:nvSpPr>
        <p:spPr>
          <a:xfrm>
            <a:off x="3340155" y="2437053"/>
            <a:ext cx="99000" cy="246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600" b="1">
                <a:solidFill>
                  <a:srgbClr val="424242"/>
                </a:solidFill>
                <a:latin typeface="Oswald"/>
                <a:ea typeface="Oswald"/>
                <a:cs typeface="Oswald"/>
                <a:sym typeface="Oswald"/>
              </a:rPr>
              <a:t>4</a:t>
            </a:r>
            <a:endParaRPr/>
          </a:p>
        </p:txBody>
      </p:sp>
      <p:sp>
        <p:nvSpPr>
          <p:cNvPr id="486" name="Google Shape;486;p56"/>
          <p:cNvSpPr txBox="1"/>
          <p:nvPr/>
        </p:nvSpPr>
        <p:spPr>
          <a:xfrm>
            <a:off x="2498345" y="2463030"/>
            <a:ext cx="99000" cy="246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600" b="1">
                <a:solidFill>
                  <a:srgbClr val="424242"/>
                </a:solidFill>
                <a:latin typeface="Oswald"/>
                <a:ea typeface="Oswald"/>
                <a:cs typeface="Oswald"/>
                <a:sym typeface="Oswald"/>
              </a:rPr>
              <a:t>3</a:t>
            </a:r>
            <a:endParaRPr/>
          </a:p>
        </p:txBody>
      </p:sp>
      <p:sp>
        <p:nvSpPr>
          <p:cNvPr id="487" name="Google Shape;487;p56"/>
          <p:cNvSpPr txBox="1"/>
          <p:nvPr/>
        </p:nvSpPr>
        <p:spPr>
          <a:xfrm>
            <a:off x="1661876" y="2463030"/>
            <a:ext cx="99000" cy="246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600" b="1">
                <a:solidFill>
                  <a:srgbClr val="424242"/>
                </a:solidFill>
                <a:latin typeface="Oswald"/>
                <a:ea typeface="Oswald"/>
                <a:cs typeface="Oswald"/>
                <a:sym typeface="Oswald"/>
              </a:rPr>
              <a:t>2</a:t>
            </a:r>
            <a:endParaRPr/>
          </a:p>
        </p:txBody>
      </p:sp>
      <p:sp>
        <p:nvSpPr>
          <p:cNvPr id="488" name="Google Shape;488;p56"/>
          <p:cNvSpPr txBox="1"/>
          <p:nvPr/>
        </p:nvSpPr>
        <p:spPr>
          <a:xfrm>
            <a:off x="840994" y="2463030"/>
            <a:ext cx="99000" cy="246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600" b="1">
                <a:solidFill>
                  <a:srgbClr val="424242"/>
                </a:solidFill>
                <a:latin typeface="Oswald"/>
                <a:ea typeface="Oswald"/>
                <a:cs typeface="Oswald"/>
                <a:sym typeface="Oswald"/>
              </a:rPr>
              <a:t>1</a:t>
            </a:r>
            <a:endParaRPr/>
          </a:p>
        </p:txBody>
      </p:sp>
      <p:sp>
        <p:nvSpPr>
          <p:cNvPr id="495" name="Google Shape;495;p56"/>
          <p:cNvSpPr/>
          <p:nvPr/>
        </p:nvSpPr>
        <p:spPr>
          <a:xfrm>
            <a:off x="839788" y="2855590"/>
            <a:ext cx="7620600" cy="94800"/>
          </a:xfrm>
          <a:prstGeom prst="rect">
            <a:avLst/>
          </a:prstGeom>
          <a:gradFill>
            <a:gsLst>
              <a:gs pos="0">
                <a:srgbClr val="9E9E00"/>
              </a:gs>
              <a:gs pos="50000">
                <a:srgbClr val="E4E400"/>
              </a:gs>
              <a:gs pos="100000">
                <a:srgbClr val="FFFF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7"/>
          <p:cNvSpPr txBox="1">
            <a:spLocks noGrp="1"/>
          </p:cNvSpPr>
          <p:nvPr>
            <p:ph type="title"/>
          </p:nvPr>
        </p:nvSpPr>
        <p:spPr>
          <a:xfrm>
            <a:off x="629841" y="339189"/>
            <a:ext cx="3097500" cy="474300"/>
          </a:xfrm>
          <a:prstGeom prst="rect">
            <a:avLst/>
          </a:prstGeom>
          <a:noFill/>
          <a:ln>
            <a:noFill/>
          </a:ln>
        </p:spPr>
        <p:txBody>
          <a:bodyPr spcFirstLastPara="1" wrap="square" lIns="72000" tIns="0" rIns="68575" bIns="0" anchor="t" anchorCtr="0">
            <a:noAutofit/>
          </a:bodyPr>
          <a:lstStyle/>
          <a:p>
            <a:pPr marL="0" lvl="0" indent="0" algn="l" rtl="0">
              <a:spcBef>
                <a:spcPts val="0"/>
              </a:spcBef>
              <a:spcAft>
                <a:spcPts val="0"/>
              </a:spcAft>
              <a:buClr>
                <a:srgbClr val="000000"/>
              </a:buClr>
              <a:buSzPts val="2800"/>
              <a:buFont typeface="Oswald"/>
              <a:buNone/>
            </a:pPr>
            <a:r>
              <a:rPr lang="en-GB" sz="1800"/>
              <a:t>HOW CAN CHANGE </a:t>
            </a:r>
            <a:endParaRPr sz="1800"/>
          </a:p>
          <a:p>
            <a:pPr marL="0" lvl="0" indent="0" algn="l" rtl="0">
              <a:spcBef>
                <a:spcPts val="0"/>
              </a:spcBef>
              <a:spcAft>
                <a:spcPts val="0"/>
              </a:spcAft>
              <a:buClr>
                <a:srgbClr val="000000"/>
              </a:buClr>
              <a:buSzPts val="2800"/>
              <a:buFont typeface="Oswald"/>
              <a:buNone/>
            </a:pPr>
            <a:r>
              <a:rPr lang="en-GB" sz="1800"/>
              <a:t>HAPPEN</a:t>
            </a:r>
            <a:endParaRPr sz="1800"/>
          </a:p>
        </p:txBody>
      </p:sp>
      <p:sp>
        <p:nvSpPr>
          <p:cNvPr id="501" name="Google Shape;501;p57"/>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502" name="Google Shape;502;p57"/>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15</a:t>
            </a:fld>
            <a:endParaRPr sz="800" b="1">
              <a:latin typeface="Oswald"/>
              <a:ea typeface="Oswald"/>
              <a:cs typeface="Oswald"/>
              <a:sym typeface="Oswald"/>
            </a:endParaRPr>
          </a:p>
        </p:txBody>
      </p:sp>
      <p:sp>
        <p:nvSpPr>
          <p:cNvPr id="510" name="Google Shape;510;p57"/>
          <p:cNvSpPr txBox="1"/>
          <p:nvPr/>
        </p:nvSpPr>
        <p:spPr>
          <a:xfrm>
            <a:off x="860650" y="1374425"/>
            <a:ext cx="6862200" cy="2804170"/>
          </a:xfrm>
          <a:prstGeom prst="rect">
            <a:avLst/>
          </a:prstGeom>
          <a:noFill/>
          <a:ln>
            <a:noFill/>
          </a:ln>
        </p:spPr>
        <p:txBody>
          <a:bodyPr spcFirstLastPara="1" wrap="square" lIns="68425" tIns="34275" rIns="68425" bIns="34275" anchor="t" anchorCtr="0">
            <a:noAutofit/>
          </a:bodyPr>
          <a:lstStyle/>
          <a:p>
            <a:pPr marL="0" marR="0" lvl="0" indent="0" algn="l" rtl="0">
              <a:spcBef>
                <a:spcPts val="0"/>
              </a:spcBef>
              <a:spcAft>
                <a:spcPts val="0"/>
              </a:spcAft>
              <a:buNone/>
            </a:pPr>
            <a:endParaRPr lang="en-GB" sz="2400" b="0" i="0" u="none" strike="noStrike" cap="none" dirty="0">
              <a:solidFill>
                <a:srgbClr val="424242"/>
              </a:solidFill>
              <a:latin typeface="Oswald Regular"/>
              <a:ea typeface="Oswald Regular"/>
              <a:cs typeface="Oswald Regular"/>
              <a:sym typeface="Oswald Regular"/>
            </a:endParaRPr>
          </a:p>
          <a:p>
            <a:pPr marL="0" marR="0" lvl="0" indent="0" algn="l" rtl="0">
              <a:spcBef>
                <a:spcPts val="0"/>
              </a:spcBef>
              <a:spcAft>
                <a:spcPts val="0"/>
              </a:spcAft>
              <a:buNone/>
            </a:pPr>
            <a:r>
              <a:rPr lang="en-GB" sz="2400" b="0" i="0" u="none" strike="noStrike" cap="none" dirty="0">
                <a:solidFill>
                  <a:srgbClr val="424242"/>
                </a:solidFill>
                <a:latin typeface="Oswald Regular"/>
                <a:ea typeface="Oswald Regular"/>
                <a:cs typeface="Oswald Regular"/>
                <a:sym typeface="Oswald Regular"/>
              </a:rPr>
              <a:t>What needs to be done to change </a:t>
            </a:r>
            <a:r>
              <a:rPr lang="en-GB" sz="2400" b="0" i="0" u="none" strike="noStrike" cap="none" dirty="0" err="1">
                <a:solidFill>
                  <a:srgbClr val="424242"/>
                </a:solidFill>
                <a:latin typeface="Oswald Regular"/>
                <a:ea typeface="Oswald Regular"/>
                <a:cs typeface="Oswald Regular"/>
                <a:sym typeface="Oswald Regular"/>
              </a:rPr>
              <a:t>Nassima’s</a:t>
            </a:r>
            <a:r>
              <a:rPr lang="en-GB" sz="2400" b="0" i="0" u="none" strike="noStrike" cap="none" dirty="0">
                <a:solidFill>
                  <a:srgbClr val="424242"/>
                </a:solidFill>
                <a:latin typeface="Oswald Regular"/>
                <a:ea typeface="Oswald Regular"/>
                <a:cs typeface="Oswald Regular"/>
                <a:sym typeface="Oswald Regular"/>
              </a:rPr>
              <a:t> situation and the situation of other women human rights’ defenders? </a:t>
            </a:r>
            <a:endParaRPr sz="2400" b="0" i="0" u="none" strike="noStrike" cap="none" dirty="0">
              <a:solidFill>
                <a:srgbClr val="424242"/>
              </a:solidFill>
              <a:latin typeface="Oswald Regular"/>
              <a:ea typeface="Oswald Regular"/>
              <a:cs typeface="Oswald Regular"/>
              <a:sym typeface="Oswald Regul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8"/>
          <p:cNvSpPr txBox="1">
            <a:spLocks noGrp="1"/>
          </p:cNvSpPr>
          <p:nvPr>
            <p:ph type="title"/>
          </p:nvPr>
        </p:nvSpPr>
        <p:spPr>
          <a:xfrm>
            <a:off x="629841" y="339189"/>
            <a:ext cx="3097500" cy="474300"/>
          </a:xfrm>
          <a:prstGeom prst="rect">
            <a:avLst/>
          </a:prstGeom>
          <a:noFill/>
          <a:ln>
            <a:noFill/>
          </a:ln>
        </p:spPr>
        <p:txBody>
          <a:bodyPr spcFirstLastPara="1" wrap="square" lIns="72000" tIns="0" rIns="68575" bIns="0" anchor="t" anchorCtr="0">
            <a:noAutofit/>
          </a:bodyPr>
          <a:lstStyle/>
          <a:p>
            <a:pPr marL="0" lvl="0" indent="0" algn="l" rtl="0">
              <a:spcBef>
                <a:spcPts val="0"/>
              </a:spcBef>
              <a:spcAft>
                <a:spcPts val="0"/>
              </a:spcAft>
              <a:buClr>
                <a:srgbClr val="000000"/>
              </a:buClr>
              <a:buSzPts val="2800"/>
              <a:buFont typeface="Oswald"/>
              <a:buNone/>
            </a:pPr>
            <a:r>
              <a:rPr lang="en-GB" sz="1800"/>
              <a:t>MALE GUARDIANSHIP </a:t>
            </a:r>
            <a:endParaRPr sz="1800"/>
          </a:p>
          <a:p>
            <a:pPr marL="0" lvl="0" indent="0" algn="l" rtl="0">
              <a:spcBef>
                <a:spcPts val="0"/>
              </a:spcBef>
              <a:spcAft>
                <a:spcPts val="0"/>
              </a:spcAft>
              <a:buClr>
                <a:srgbClr val="000000"/>
              </a:buClr>
              <a:buSzPts val="2800"/>
              <a:buFont typeface="Oswald"/>
              <a:buNone/>
            </a:pPr>
            <a:r>
              <a:rPr lang="en-GB" sz="1800"/>
              <a:t>SYSTEM	</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322" name="Google Shape;322;p48"/>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323" name="Google Shape;323;p48"/>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16</a:t>
            </a:fld>
            <a:endParaRPr sz="800" b="1">
              <a:latin typeface="Oswald"/>
              <a:ea typeface="Oswald"/>
              <a:cs typeface="Oswald"/>
              <a:sym typeface="Oswald"/>
            </a:endParaRPr>
          </a:p>
        </p:txBody>
      </p:sp>
      <p:sp>
        <p:nvSpPr>
          <p:cNvPr id="324" name="Google Shape;324;p48"/>
          <p:cNvSpPr txBox="1"/>
          <p:nvPr/>
        </p:nvSpPr>
        <p:spPr>
          <a:xfrm>
            <a:off x="629850" y="1356121"/>
            <a:ext cx="3135000" cy="270000"/>
          </a:xfrm>
          <a:prstGeom prst="rect">
            <a:avLst/>
          </a:prstGeom>
          <a:noFill/>
          <a:ln>
            <a:noFill/>
          </a:ln>
        </p:spPr>
        <p:txBody>
          <a:bodyPr spcFirstLastPara="1" wrap="square" lIns="68350" tIns="34275" rIns="68350" bIns="34275" anchor="t" anchorCtr="0">
            <a:noAutofit/>
          </a:bodyPr>
          <a:lstStyle/>
          <a:p>
            <a:pPr marL="0" lvl="0" indent="0" algn="l" rtl="0">
              <a:lnSpc>
                <a:spcPct val="90000"/>
              </a:lnSpc>
              <a:spcBef>
                <a:spcPts val="0"/>
              </a:spcBef>
              <a:spcAft>
                <a:spcPts val="0"/>
              </a:spcAft>
              <a:buNone/>
            </a:pPr>
            <a:r>
              <a:rPr lang="en-GB" sz="1800">
                <a:latin typeface="Oswald Regular"/>
                <a:ea typeface="Oswald Regular"/>
                <a:cs typeface="Oswald Regular"/>
                <a:sym typeface="Oswald Regular"/>
              </a:rPr>
              <a:t>Think about the following: </a:t>
            </a:r>
            <a:endParaRPr sz="1800">
              <a:latin typeface="Oswald Regular"/>
              <a:ea typeface="Oswald Regular"/>
              <a:cs typeface="Oswald Regular"/>
              <a:sym typeface="Oswald Regular"/>
            </a:endParaRPr>
          </a:p>
        </p:txBody>
      </p:sp>
      <p:sp>
        <p:nvSpPr>
          <p:cNvPr id="325" name="Google Shape;325;p48"/>
          <p:cNvSpPr txBox="1"/>
          <p:nvPr/>
        </p:nvSpPr>
        <p:spPr>
          <a:xfrm>
            <a:off x="1196600" y="1870124"/>
            <a:ext cx="5748900" cy="2478591"/>
          </a:xfrm>
          <a:prstGeom prst="rect">
            <a:avLst/>
          </a:prstGeom>
          <a:noFill/>
          <a:ln>
            <a:noFill/>
          </a:ln>
        </p:spPr>
        <p:txBody>
          <a:bodyPr spcFirstLastPara="1" wrap="square" lIns="68350" tIns="34275" rIns="68350" bIns="34275" anchor="t" anchorCtr="0">
            <a:noAutofit/>
          </a:bodyPr>
          <a:lstStyle/>
          <a:p>
            <a:pPr marL="170897">
              <a:lnSpc>
                <a:spcPct val="115000"/>
              </a:lnSpc>
            </a:pPr>
            <a:r>
              <a:rPr lang="en-GB" sz="2000" dirty="0">
                <a:latin typeface="Oswald Regular"/>
                <a:ea typeface="Oswald Regular"/>
                <a:cs typeface="Oswald Regular"/>
                <a:sym typeface="Oswald Regular"/>
              </a:rPr>
              <a:t>What can be done in order to take action and to support </a:t>
            </a:r>
            <a:r>
              <a:rPr lang="en-GB" sz="2000" dirty="0" err="1">
                <a:latin typeface="Oswald Regular"/>
                <a:ea typeface="Oswald Regular"/>
                <a:cs typeface="Oswald Regular"/>
                <a:sym typeface="Oswald Regular"/>
              </a:rPr>
              <a:t>Nassima</a:t>
            </a:r>
            <a:r>
              <a:rPr lang="en-GB" sz="2000" dirty="0">
                <a:latin typeface="Oswald Regular"/>
                <a:ea typeface="Oswald Regular"/>
                <a:cs typeface="Oswald Regular"/>
                <a:sym typeface="Oswald Regular"/>
              </a:rPr>
              <a:t> al-</a:t>
            </a:r>
            <a:r>
              <a:rPr lang="en-GB" sz="2000" dirty="0" err="1">
                <a:latin typeface="Oswald Regular"/>
                <a:ea typeface="Oswald Regular"/>
                <a:cs typeface="Oswald Regular"/>
                <a:sym typeface="Oswald Regular"/>
              </a:rPr>
              <a:t>Sada</a:t>
            </a:r>
            <a:r>
              <a:rPr lang="en-GB" sz="2000" dirty="0">
                <a:latin typeface="Oswald Regular"/>
                <a:ea typeface="Oswald Regular"/>
                <a:cs typeface="Oswald Regular"/>
                <a:sym typeface="Oswald Regular"/>
              </a:rPr>
              <a:t> in achieving justice? </a:t>
            </a:r>
          </a:p>
          <a:p>
            <a:pPr marL="170897">
              <a:lnSpc>
                <a:spcPct val="115000"/>
              </a:lnSpc>
            </a:pPr>
            <a:endParaRPr lang="en-GB" sz="2000" dirty="0">
              <a:latin typeface="Oswald Regular"/>
              <a:ea typeface="Oswald Regular"/>
              <a:cs typeface="Oswald Regular"/>
              <a:sym typeface="Oswald Regular"/>
            </a:endParaRPr>
          </a:p>
          <a:p>
            <a:pPr marL="170897">
              <a:lnSpc>
                <a:spcPct val="115000"/>
              </a:lnSpc>
            </a:pPr>
            <a:r>
              <a:rPr lang="en-GB" sz="2000" dirty="0">
                <a:latin typeface="Oswald Regular"/>
                <a:ea typeface="Oswald Regular"/>
                <a:cs typeface="Oswald Regular"/>
                <a:sym typeface="Oswald Regular"/>
              </a:rPr>
              <a:t>How would this change the everyday lives of women in Saudi Arabia?</a:t>
            </a:r>
          </a:p>
          <a:p>
            <a:pPr marL="170897">
              <a:lnSpc>
                <a:spcPct val="115000"/>
              </a:lnSpc>
            </a:pPr>
            <a:endParaRPr lang="en-GB" sz="2000" dirty="0">
              <a:latin typeface="Oswald Regular"/>
              <a:ea typeface="Oswald Regular"/>
              <a:cs typeface="Oswald Regular"/>
              <a:sym typeface="Oswald Regular"/>
            </a:endParaRPr>
          </a:p>
          <a:p>
            <a:pPr marL="170897" lvl="0" indent="0" algn="l" rtl="0">
              <a:lnSpc>
                <a:spcPct val="115000"/>
              </a:lnSpc>
              <a:spcBef>
                <a:spcPts val="0"/>
              </a:spcBef>
              <a:spcAft>
                <a:spcPts val="0"/>
              </a:spcAft>
              <a:buNone/>
            </a:pPr>
            <a:endParaRPr sz="2000" dirty="0">
              <a:latin typeface="Oswald Regular"/>
              <a:ea typeface="Oswald Regular"/>
              <a:cs typeface="Oswald Regular"/>
              <a:sym typeface="Oswald Regular"/>
            </a:endParaRPr>
          </a:p>
        </p:txBody>
      </p:sp>
    </p:spTree>
    <p:extLst>
      <p:ext uri="{BB962C8B-B14F-4D97-AF65-F5344CB8AC3E}">
        <p14:creationId xmlns:p14="http://schemas.microsoft.com/office/powerpoint/2010/main" val="1561203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9"/>
          <p:cNvSpPr txBox="1"/>
          <p:nvPr/>
        </p:nvSpPr>
        <p:spPr>
          <a:xfrm>
            <a:off x="5227140" y="4842567"/>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532" name="Google Shape;532;p59"/>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17</a:t>
            </a:fld>
            <a:endParaRPr sz="800" b="1">
              <a:latin typeface="Oswald"/>
              <a:ea typeface="Oswald"/>
              <a:cs typeface="Oswald"/>
              <a:sym typeface="Oswald"/>
            </a:endParaRPr>
          </a:p>
        </p:txBody>
      </p:sp>
      <p:sp>
        <p:nvSpPr>
          <p:cNvPr id="533" name="Google Shape;533;p59"/>
          <p:cNvSpPr txBox="1"/>
          <p:nvPr/>
        </p:nvSpPr>
        <p:spPr>
          <a:xfrm>
            <a:off x="631870" y="190730"/>
            <a:ext cx="3236700" cy="833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GB" sz="2400" b="1">
                <a:latin typeface="Oswald"/>
                <a:ea typeface="Oswald"/>
                <a:cs typeface="Oswald"/>
                <a:sym typeface="Oswald"/>
              </a:rPr>
              <a:t>HOW DOES WRITE</a:t>
            </a:r>
            <a:br>
              <a:rPr lang="en-GB" sz="2400" b="1">
                <a:latin typeface="Oswald"/>
                <a:ea typeface="Oswald"/>
                <a:cs typeface="Oswald"/>
                <a:sym typeface="Oswald"/>
              </a:rPr>
            </a:br>
            <a:r>
              <a:rPr lang="en-GB" sz="2400" b="1">
                <a:latin typeface="Oswald"/>
                <a:ea typeface="Oswald"/>
                <a:cs typeface="Oswald"/>
                <a:sym typeface="Oswald"/>
              </a:rPr>
              <a:t>FOR RIGHTS WORK?</a:t>
            </a:r>
            <a:endParaRPr sz="2400" b="1">
              <a:latin typeface="Oswald"/>
              <a:ea typeface="Oswald"/>
              <a:cs typeface="Oswald"/>
              <a:sym typeface="Oswald"/>
            </a:endParaRPr>
          </a:p>
        </p:txBody>
      </p:sp>
      <p:sp>
        <p:nvSpPr>
          <p:cNvPr id="534" name="Google Shape;534;p59"/>
          <p:cNvSpPr txBox="1"/>
          <p:nvPr/>
        </p:nvSpPr>
        <p:spPr>
          <a:xfrm>
            <a:off x="4214800" y="1312075"/>
            <a:ext cx="4299300" cy="3102900"/>
          </a:xfrm>
          <a:prstGeom prst="rect">
            <a:avLst/>
          </a:prstGeom>
          <a:noFill/>
          <a:ln>
            <a:noFill/>
          </a:ln>
        </p:spPr>
        <p:txBody>
          <a:bodyPr spcFirstLastPara="1" wrap="square" lIns="68350" tIns="34275" rIns="68350" bIns="34275" anchor="t" anchorCtr="0">
            <a:noAutofit/>
          </a:bodyPr>
          <a:lstStyle/>
          <a:p>
            <a:pPr marL="0" lvl="0" indent="0" algn="l" rtl="0">
              <a:lnSpc>
                <a:spcPct val="115000"/>
              </a:lnSpc>
              <a:spcBef>
                <a:spcPts val="0"/>
              </a:spcBef>
              <a:spcAft>
                <a:spcPts val="0"/>
              </a:spcAft>
              <a:buNone/>
            </a:pPr>
            <a:r>
              <a:rPr lang="en-GB" sz="1800">
                <a:latin typeface="Oswald Regular"/>
                <a:ea typeface="Oswald Regular"/>
                <a:cs typeface="Oswald Regular"/>
                <a:sym typeface="Oswald Regular"/>
              </a:rPr>
              <a:t>In country after country, people’s freedom </a:t>
            </a:r>
            <a:br>
              <a:rPr lang="en-GB" sz="1800">
                <a:latin typeface="Oswald Regular"/>
                <a:ea typeface="Oswald Regular"/>
                <a:cs typeface="Oswald Regular"/>
                <a:sym typeface="Oswald Regular"/>
              </a:rPr>
            </a:br>
            <a:r>
              <a:rPr lang="en-GB" sz="1800">
                <a:latin typeface="Oswald Regular"/>
                <a:ea typeface="Oswald Regular"/>
                <a:cs typeface="Oswald Regular"/>
                <a:sym typeface="Oswald Regular"/>
              </a:rPr>
              <a:t>to speak out against injustice, to live on their ancestral lands, to not be discriminated against – </a:t>
            </a:r>
            <a:br>
              <a:rPr lang="en-GB" sz="1800">
                <a:latin typeface="Oswald Regular"/>
                <a:ea typeface="Oswald Regular"/>
                <a:cs typeface="Oswald Regular"/>
                <a:sym typeface="Oswald Regular"/>
              </a:rPr>
            </a:br>
            <a:r>
              <a:rPr lang="en-GB" sz="1800">
                <a:latin typeface="Oswald Regular"/>
                <a:ea typeface="Oswald Regular"/>
                <a:cs typeface="Oswald Regular"/>
                <a:sym typeface="Oswald Regular"/>
              </a:rPr>
              <a:t>is under threat. </a:t>
            </a:r>
            <a:br>
              <a:rPr lang="en-GB" sz="1800">
                <a:latin typeface="Oswald Regular"/>
                <a:ea typeface="Oswald Regular"/>
                <a:cs typeface="Oswald Regular"/>
                <a:sym typeface="Oswald Regular"/>
              </a:rPr>
            </a:br>
            <a:endParaRPr sz="1800">
              <a:latin typeface="Oswald Regular"/>
              <a:ea typeface="Oswald Regular"/>
              <a:cs typeface="Oswald Regular"/>
              <a:sym typeface="Oswald Regular"/>
            </a:endParaRPr>
          </a:p>
          <a:p>
            <a:pPr marL="0" lvl="0" indent="0" algn="l" rtl="0">
              <a:lnSpc>
                <a:spcPct val="115000"/>
              </a:lnSpc>
              <a:spcBef>
                <a:spcPts val="750"/>
              </a:spcBef>
              <a:spcAft>
                <a:spcPts val="0"/>
              </a:spcAft>
              <a:buNone/>
            </a:pPr>
            <a:r>
              <a:rPr lang="en-GB" sz="1800">
                <a:latin typeface="Oswald Regular"/>
                <a:ea typeface="Oswald Regular"/>
                <a:cs typeface="Oswald Regular"/>
                <a:sym typeface="Oswald Regular"/>
              </a:rPr>
              <a:t>Our letters, words and actions will put pressure on authorities to take immediate ​ action, so that those who abuse will be brought to justice. And those unjustly imprisoned will taste freedom ​once again. </a:t>
            </a:r>
            <a:endParaRPr sz="1800">
              <a:latin typeface="Oswald Regular"/>
              <a:ea typeface="Oswald Regular"/>
              <a:cs typeface="Oswald Regular"/>
              <a:sym typeface="Oswald Regular"/>
            </a:endParaRPr>
          </a:p>
        </p:txBody>
      </p:sp>
      <p:sp>
        <p:nvSpPr>
          <p:cNvPr id="535" name="Google Shape;535;p59"/>
          <p:cNvSpPr txBox="1"/>
          <p:nvPr/>
        </p:nvSpPr>
        <p:spPr>
          <a:xfrm>
            <a:off x="4211241" y="190500"/>
            <a:ext cx="3243300" cy="833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GB" sz="2400" b="1">
                <a:latin typeface="Oswald"/>
                <a:ea typeface="Oswald"/>
                <a:cs typeface="Oswald"/>
                <a:sym typeface="Oswald"/>
              </a:rPr>
              <a:t>WHY DO WE NEED </a:t>
            </a:r>
            <a:endParaRPr sz="2400" b="1">
              <a:latin typeface="Oswald"/>
              <a:ea typeface="Oswald"/>
              <a:cs typeface="Oswald"/>
              <a:sym typeface="Oswald"/>
            </a:endParaRPr>
          </a:p>
          <a:p>
            <a:pPr marL="0" lvl="0" indent="0" algn="l" rtl="0">
              <a:lnSpc>
                <a:spcPct val="90000"/>
              </a:lnSpc>
              <a:spcBef>
                <a:spcPts val="0"/>
              </a:spcBef>
              <a:spcAft>
                <a:spcPts val="0"/>
              </a:spcAft>
              <a:buNone/>
            </a:pPr>
            <a:r>
              <a:rPr lang="en-GB" sz="2400" b="1">
                <a:latin typeface="Oswald"/>
                <a:ea typeface="Oswald"/>
                <a:cs typeface="Oswald"/>
                <a:sym typeface="Oswald"/>
              </a:rPr>
              <a:t>TO TAKE ACTION?</a:t>
            </a:r>
            <a:endParaRPr sz="2400" b="1">
              <a:latin typeface="Oswald"/>
              <a:ea typeface="Oswald"/>
              <a:cs typeface="Oswald"/>
              <a:sym typeface="Oswald"/>
            </a:endParaRPr>
          </a:p>
        </p:txBody>
      </p:sp>
      <p:pic>
        <p:nvPicPr>
          <p:cNvPr id="536" name="Google Shape;536;p59"/>
          <p:cNvPicPr preferRelativeResize="0"/>
          <p:nvPr/>
        </p:nvPicPr>
        <p:blipFill rotWithShape="1">
          <a:blip r:embed="rId3">
            <a:alphaModFix/>
          </a:blip>
          <a:srcRect/>
          <a:stretch/>
        </p:blipFill>
        <p:spPr>
          <a:xfrm>
            <a:off x="300417" y="1197645"/>
            <a:ext cx="2797389" cy="2669126"/>
          </a:xfrm>
          <a:prstGeom prst="rect">
            <a:avLst/>
          </a:prstGeom>
          <a:noFill/>
          <a:ln>
            <a:noFill/>
          </a:ln>
        </p:spPr>
      </p:pic>
      <p:sp>
        <p:nvSpPr>
          <p:cNvPr id="537" name="Google Shape;537;p59"/>
          <p:cNvSpPr txBox="1"/>
          <p:nvPr/>
        </p:nvSpPr>
        <p:spPr>
          <a:xfrm>
            <a:off x="1165034" y="1553377"/>
            <a:ext cx="1098900" cy="2423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000">
                <a:latin typeface="Oswald Regular"/>
                <a:ea typeface="Oswald Regular"/>
                <a:cs typeface="Oswald Regular"/>
                <a:sym typeface="Oswald Regular"/>
              </a:rPr>
              <a:t>People in more than 170 countries and territories take part in all kinds of events </a:t>
            </a:r>
            <a:endParaRPr sz="1000"/>
          </a:p>
          <a:p>
            <a:pPr marL="0" marR="0" lvl="0" indent="0" algn="l" rtl="0">
              <a:spcBef>
                <a:spcPts val="0"/>
              </a:spcBef>
              <a:spcAft>
                <a:spcPts val="0"/>
              </a:spcAft>
              <a:buNone/>
            </a:pPr>
            <a:endParaRPr sz="1000">
              <a:latin typeface="Oswald Regular"/>
              <a:ea typeface="Oswald Regular"/>
              <a:cs typeface="Oswald Regular"/>
              <a:sym typeface="Oswald Regular"/>
            </a:endParaRPr>
          </a:p>
          <a:p>
            <a:pPr marL="0" marR="0" lvl="0" indent="0" algn="l" rtl="0">
              <a:spcBef>
                <a:spcPts val="0"/>
              </a:spcBef>
              <a:spcAft>
                <a:spcPts val="0"/>
              </a:spcAft>
              <a:buNone/>
            </a:pPr>
            <a:r>
              <a:rPr lang="en-GB" sz="1000">
                <a:latin typeface="Oswald Regular"/>
                <a:ea typeface="Oswald Regular"/>
                <a:cs typeface="Oswald Regular"/>
                <a:sym typeface="Oswald Regular"/>
              </a:rPr>
              <a:t>Writing millions of letters, emails, tweets and petitions </a:t>
            </a:r>
            <a:endParaRPr sz="1000"/>
          </a:p>
          <a:p>
            <a:pPr marL="0" marR="0" lvl="0" indent="0" algn="l" rtl="0">
              <a:spcBef>
                <a:spcPts val="0"/>
              </a:spcBef>
              <a:spcAft>
                <a:spcPts val="0"/>
              </a:spcAft>
              <a:buNone/>
            </a:pPr>
            <a:endParaRPr sz="1000">
              <a:latin typeface="Oswald Regular"/>
              <a:ea typeface="Oswald Regular"/>
              <a:cs typeface="Oswald Regular"/>
              <a:sym typeface="Oswald Regular"/>
            </a:endParaRPr>
          </a:p>
          <a:p>
            <a:pPr marL="0" marR="0" lvl="0" indent="0" algn="l" rtl="0">
              <a:spcBef>
                <a:spcPts val="0"/>
              </a:spcBef>
              <a:spcAft>
                <a:spcPts val="0"/>
              </a:spcAft>
              <a:buNone/>
            </a:pPr>
            <a:endParaRPr sz="1000">
              <a:latin typeface="Oswald Regular"/>
              <a:ea typeface="Oswald Regular"/>
              <a:cs typeface="Oswald Regular"/>
              <a:sym typeface="Oswald Regular"/>
            </a:endParaRPr>
          </a:p>
          <a:p>
            <a:pPr marL="0" marR="0" lvl="0" indent="0" algn="l" rtl="0">
              <a:spcBef>
                <a:spcPts val="0"/>
              </a:spcBef>
              <a:spcAft>
                <a:spcPts val="0"/>
              </a:spcAft>
              <a:buNone/>
            </a:pPr>
            <a:r>
              <a:rPr lang="en-GB" sz="1000">
                <a:latin typeface="Oswald Regular"/>
                <a:ea typeface="Oswald Regular"/>
                <a:cs typeface="Oswald Regular"/>
                <a:sym typeface="Oswald Regular"/>
              </a:rPr>
              <a:t>Supporting people who’ve been harassed, threatened and unjustly jailed</a:t>
            </a:r>
            <a:endParaRPr sz="1000"/>
          </a:p>
        </p:txBody>
      </p:sp>
      <p:sp>
        <p:nvSpPr>
          <p:cNvPr id="538" name="Google Shape;538;p59"/>
          <p:cNvSpPr txBox="1"/>
          <p:nvPr/>
        </p:nvSpPr>
        <p:spPr>
          <a:xfrm>
            <a:off x="2863491" y="1553378"/>
            <a:ext cx="1098900" cy="3116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000">
                <a:latin typeface="Oswald Regular"/>
                <a:ea typeface="Oswald Regular"/>
                <a:cs typeface="Oswald Regular"/>
                <a:sym typeface="Oswald Regular"/>
              </a:rPr>
              <a:t>Putting pressure on governments, leaders and decision-makers</a:t>
            </a:r>
            <a:endParaRPr sz="1000"/>
          </a:p>
          <a:p>
            <a:pPr marL="0" marR="0" lvl="0" indent="0" algn="l" rtl="0">
              <a:spcBef>
                <a:spcPts val="0"/>
              </a:spcBef>
              <a:spcAft>
                <a:spcPts val="0"/>
              </a:spcAft>
              <a:buNone/>
            </a:pPr>
            <a:r>
              <a:rPr lang="en-GB" sz="1000">
                <a:latin typeface="Oswald Regular"/>
                <a:ea typeface="Oswald Regular"/>
                <a:cs typeface="Oswald Regular"/>
                <a:sym typeface="Oswald Regular"/>
              </a:rPr>
              <a:t> </a:t>
            </a:r>
            <a:endParaRPr sz="1000"/>
          </a:p>
          <a:p>
            <a:pPr marL="0" marR="0" lvl="0" indent="0" algn="l" rtl="0">
              <a:spcBef>
                <a:spcPts val="0"/>
              </a:spcBef>
              <a:spcAft>
                <a:spcPts val="0"/>
              </a:spcAft>
              <a:buNone/>
            </a:pPr>
            <a:endParaRPr sz="1000">
              <a:latin typeface="Oswald Regular"/>
              <a:ea typeface="Oswald Regular"/>
              <a:cs typeface="Oswald Regular"/>
              <a:sym typeface="Oswald Regular"/>
            </a:endParaRPr>
          </a:p>
          <a:p>
            <a:pPr marL="0" marR="0" lvl="0" indent="0" algn="l" rtl="0">
              <a:spcBef>
                <a:spcPts val="0"/>
              </a:spcBef>
              <a:spcAft>
                <a:spcPts val="0"/>
              </a:spcAft>
              <a:buNone/>
            </a:pPr>
            <a:r>
              <a:rPr lang="en-GB" sz="1000">
                <a:latin typeface="Oswald Regular"/>
                <a:ea typeface="Oswald Regular"/>
                <a:cs typeface="Oswald Regular"/>
                <a:sym typeface="Oswald Regular"/>
              </a:rPr>
              <a:t>Showing love and support for the people and their families </a:t>
            </a:r>
            <a:endParaRPr sz="1000"/>
          </a:p>
          <a:p>
            <a:pPr marL="0" marR="0" lvl="0" indent="0" algn="l" rtl="0">
              <a:spcBef>
                <a:spcPts val="0"/>
              </a:spcBef>
              <a:spcAft>
                <a:spcPts val="0"/>
              </a:spcAft>
              <a:buNone/>
            </a:pPr>
            <a:endParaRPr sz="1000">
              <a:latin typeface="Oswald Regular"/>
              <a:ea typeface="Oswald Regular"/>
              <a:cs typeface="Oswald Regular"/>
              <a:sym typeface="Oswald Regular"/>
            </a:endParaRPr>
          </a:p>
          <a:p>
            <a:pPr marL="0" marR="0" lvl="0" indent="0" algn="l" rtl="0">
              <a:spcBef>
                <a:spcPts val="0"/>
              </a:spcBef>
              <a:spcAft>
                <a:spcPts val="0"/>
              </a:spcAft>
              <a:buNone/>
            </a:pPr>
            <a:endParaRPr sz="1000">
              <a:latin typeface="Oswald Regular"/>
              <a:ea typeface="Oswald Regular"/>
              <a:cs typeface="Oswald Regular"/>
              <a:sym typeface="Oswald Regular"/>
            </a:endParaRPr>
          </a:p>
          <a:p>
            <a:pPr marL="0" marR="0" lvl="0" indent="0" algn="l" rtl="0">
              <a:spcBef>
                <a:spcPts val="0"/>
              </a:spcBef>
              <a:spcAft>
                <a:spcPts val="0"/>
              </a:spcAft>
              <a:buNone/>
            </a:pPr>
            <a:r>
              <a:rPr lang="en-GB" sz="1000">
                <a:latin typeface="Oswald Regular"/>
                <a:ea typeface="Oswald Regular"/>
                <a:cs typeface="Oswald Regular"/>
                <a:sym typeface="Oswald Regular"/>
              </a:rPr>
              <a:t>And making change happen – releasing activists, securing justice for those whose rights have been wronged and protecting people who stand up for change</a:t>
            </a:r>
            <a:endParaRPr sz="1000"/>
          </a:p>
          <a:p>
            <a:pPr marL="0" marR="0" lvl="0" indent="0" algn="l" rtl="0">
              <a:spcBef>
                <a:spcPts val="0"/>
              </a:spcBef>
              <a:spcAft>
                <a:spcPts val="0"/>
              </a:spcAft>
              <a:buNone/>
            </a:pPr>
            <a:endParaRPr sz="1000">
              <a:latin typeface="Oswald Regular"/>
              <a:ea typeface="Oswald Regular"/>
              <a:cs typeface="Oswald Regular"/>
              <a:sym typeface="Oswald Regular"/>
            </a:endParaRPr>
          </a:p>
        </p:txBody>
      </p:sp>
      <p:cxnSp>
        <p:nvCxnSpPr>
          <p:cNvPr id="539" name="Google Shape;539;p59"/>
          <p:cNvCxnSpPr/>
          <p:nvPr/>
        </p:nvCxnSpPr>
        <p:spPr>
          <a:xfrm>
            <a:off x="4091450" y="421050"/>
            <a:ext cx="0" cy="3908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0"/>
          <p:cNvSpPr txBox="1"/>
          <p:nvPr/>
        </p:nvSpPr>
        <p:spPr>
          <a:xfrm>
            <a:off x="5227140" y="4842567"/>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545" name="Google Shape;545;p60"/>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18</a:t>
            </a:fld>
            <a:endParaRPr sz="800" b="1">
              <a:latin typeface="Oswald"/>
              <a:ea typeface="Oswald"/>
              <a:cs typeface="Oswald"/>
              <a:sym typeface="Oswald"/>
            </a:endParaRPr>
          </a:p>
        </p:txBody>
      </p:sp>
      <p:pic>
        <p:nvPicPr>
          <p:cNvPr id="546" name="Google Shape;546;p60"/>
          <p:cNvPicPr preferRelativeResize="0"/>
          <p:nvPr/>
        </p:nvPicPr>
        <p:blipFill rotWithShape="1">
          <a:blip r:embed="rId3">
            <a:alphaModFix/>
          </a:blip>
          <a:srcRect/>
          <a:stretch/>
        </p:blipFill>
        <p:spPr>
          <a:xfrm>
            <a:off x="3781150" y="1432200"/>
            <a:ext cx="5375726" cy="3730850"/>
          </a:xfrm>
          <a:prstGeom prst="rect">
            <a:avLst/>
          </a:prstGeom>
          <a:noFill/>
          <a:ln>
            <a:noFill/>
          </a:ln>
        </p:spPr>
      </p:pic>
      <p:sp>
        <p:nvSpPr>
          <p:cNvPr id="547" name="Google Shape;547;p60"/>
          <p:cNvSpPr txBox="1"/>
          <p:nvPr/>
        </p:nvSpPr>
        <p:spPr>
          <a:xfrm>
            <a:off x="755575" y="1153551"/>
            <a:ext cx="3645600" cy="3501724"/>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None/>
            </a:pPr>
            <a:r>
              <a:rPr lang="en-GB" sz="1300" b="1" dirty="0">
                <a:solidFill>
                  <a:srgbClr val="424242"/>
                </a:solidFill>
                <a:latin typeface="Oswald"/>
                <a:ea typeface="Oswald"/>
                <a:cs typeface="Oswald"/>
                <a:sym typeface="Oswald"/>
              </a:rPr>
              <a:t>1. LISTEN TO THE STORIES </a:t>
            </a:r>
            <a:endParaRPr sz="1600" dirty="0"/>
          </a:p>
          <a:p>
            <a:pPr marL="0" marR="0" lvl="0" indent="0" algn="l" rtl="0">
              <a:lnSpc>
                <a:spcPct val="115000"/>
              </a:lnSpc>
              <a:spcBef>
                <a:spcPts val="900"/>
              </a:spcBef>
              <a:spcAft>
                <a:spcPts val="0"/>
              </a:spcAft>
              <a:buNone/>
            </a:pPr>
            <a:r>
              <a:rPr lang="en-GB" sz="1300" b="1" dirty="0">
                <a:solidFill>
                  <a:srgbClr val="424242"/>
                </a:solidFill>
                <a:latin typeface="Oswald"/>
                <a:ea typeface="Oswald"/>
                <a:cs typeface="Oswald"/>
                <a:sym typeface="Oswald"/>
              </a:rPr>
              <a:t>2. WRITE YOUR LETTERS TO: </a:t>
            </a:r>
            <a:endParaRPr sz="1600" dirty="0"/>
          </a:p>
          <a:p>
            <a:pPr marL="0" marR="0" lvl="0" indent="0" algn="l" rtl="0">
              <a:lnSpc>
                <a:spcPct val="115000"/>
              </a:lnSpc>
              <a:spcBef>
                <a:spcPts val="0"/>
              </a:spcBef>
              <a:spcAft>
                <a:spcPts val="0"/>
              </a:spcAft>
              <a:buNone/>
            </a:pPr>
            <a:r>
              <a:rPr lang="en-GB" sz="1200" dirty="0">
                <a:solidFill>
                  <a:srgbClr val="424242"/>
                </a:solidFill>
                <a:latin typeface="Oswald Regular"/>
                <a:ea typeface="Oswald Regular"/>
                <a:cs typeface="Oswald Regular"/>
                <a:sym typeface="Oswald Regular"/>
              </a:rPr>
              <a:t>The government we are trying to persuade to help </a:t>
            </a:r>
            <a:br>
              <a:rPr lang="en-GB" sz="1200" dirty="0">
                <a:solidFill>
                  <a:srgbClr val="424242"/>
                </a:solidFill>
                <a:latin typeface="Oswald Regular"/>
                <a:ea typeface="Oswald Regular"/>
                <a:cs typeface="Oswald Regular"/>
                <a:sym typeface="Oswald Regular"/>
              </a:rPr>
            </a:br>
            <a:r>
              <a:rPr lang="en-GB" sz="1200" dirty="0">
                <a:solidFill>
                  <a:srgbClr val="424242"/>
                </a:solidFill>
                <a:latin typeface="Oswald Regular"/>
                <a:ea typeface="Oswald Regular"/>
                <a:cs typeface="Oswald Regular"/>
                <a:sym typeface="Oswald Regular"/>
              </a:rPr>
              <a:t>the person or people featured in each case</a:t>
            </a:r>
            <a:endParaRPr sz="1200" dirty="0"/>
          </a:p>
          <a:p>
            <a:pPr marL="0" marR="0" lvl="0" indent="0" algn="l" rtl="0">
              <a:lnSpc>
                <a:spcPct val="115000"/>
              </a:lnSpc>
              <a:spcBef>
                <a:spcPts val="0"/>
              </a:spcBef>
              <a:spcAft>
                <a:spcPts val="0"/>
              </a:spcAft>
              <a:buNone/>
            </a:pPr>
            <a:r>
              <a:rPr lang="en-GB" sz="1200" dirty="0">
                <a:solidFill>
                  <a:srgbClr val="424242"/>
                </a:solidFill>
                <a:latin typeface="Oswald Regular"/>
                <a:ea typeface="Oswald Regular"/>
                <a:cs typeface="Oswald Regular"/>
                <a:sym typeface="Oswald Regular"/>
              </a:rPr>
              <a:t>The person or people we want to help, or someone they are close to </a:t>
            </a:r>
            <a:endParaRPr sz="1200" dirty="0"/>
          </a:p>
          <a:p>
            <a:pPr marL="0" marR="0" lvl="0" indent="0" algn="l" rtl="0">
              <a:lnSpc>
                <a:spcPct val="115000"/>
              </a:lnSpc>
              <a:spcBef>
                <a:spcPts val="900"/>
              </a:spcBef>
              <a:spcAft>
                <a:spcPts val="0"/>
              </a:spcAft>
              <a:buNone/>
            </a:pPr>
            <a:r>
              <a:rPr lang="en-GB" sz="1300" b="1" dirty="0">
                <a:solidFill>
                  <a:srgbClr val="424242"/>
                </a:solidFill>
                <a:latin typeface="Oswald"/>
                <a:ea typeface="Oswald"/>
                <a:cs typeface="Oswald"/>
                <a:sym typeface="Oswald"/>
              </a:rPr>
              <a:t>3. TAG YOUR LETTERS SO AMNESTY </a:t>
            </a:r>
            <a:br>
              <a:rPr lang="en-GB" sz="1300" b="1" dirty="0">
                <a:solidFill>
                  <a:srgbClr val="424242"/>
                </a:solidFill>
                <a:latin typeface="Oswald"/>
                <a:ea typeface="Oswald"/>
                <a:cs typeface="Oswald"/>
                <a:sym typeface="Oswald"/>
              </a:rPr>
            </a:br>
            <a:r>
              <a:rPr lang="en-GB" sz="1300" b="1" dirty="0">
                <a:solidFill>
                  <a:srgbClr val="424242"/>
                </a:solidFill>
                <a:latin typeface="Oswald"/>
                <a:ea typeface="Oswald"/>
                <a:cs typeface="Oswald"/>
                <a:sym typeface="Oswald"/>
              </a:rPr>
              <a:t>CAN FIND ​THEM ON SOCIAL </a:t>
            </a:r>
            <a:endParaRPr sz="1600" dirty="0"/>
          </a:p>
          <a:p>
            <a:pPr marL="0" marR="0" lvl="0" indent="0" algn="l" rtl="0">
              <a:lnSpc>
                <a:spcPct val="115000"/>
              </a:lnSpc>
              <a:spcBef>
                <a:spcPts val="0"/>
              </a:spcBef>
              <a:spcAft>
                <a:spcPts val="0"/>
              </a:spcAft>
              <a:buNone/>
            </a:pPr>
            <a:r>
              <a:rPr lang="en-GB" sz="1200" dirty="0">
                <a:solidFill>
                  <a:srgbClr val="424242"/>
                </a:solidFill>
                <a:latin typeface="Oswald Regular"/>
                <a:ea typeface="Oswald Regular"/>
                <a:cs typeface="Oswald Regular"/>
                <a:sym typeface="Oswald Regular"/>
              </a:rPr>
              <a:t>Take a photo of your letter </a:t>
            </a:r>
            <a:endParaRPr sz="1200" dirty="0"/>
          </a:p>
          <a:p>
            <a:pPr marL="0" marR="0" lvl="0" indent="0" algn="l" rtl="0">
              <a:lnSpc>
                <a:spcPct val="115000"/>
              </a:lnSpc>
              <a:spcBef>
                <a:spcPts val="0"/>
              </a:spcBef>
              <a:spcAft>
                <a:spcPts val="0"/>
              </a:spcAft>
              <a:buNone/>
            </a:pPr>
            <a:r>
              <a:rPr lang="en-GB" sz="1200" dirty="0">
                <a:solidFill>
                  <a:srgbClr val="424242"/>
                </a:solidFill>
                <a:latin typeface="Oswald Regular"/>
                <a:ea typeface="Oswald Regular"/>
                <a:cs typeface="Oswald Regular"/>
                <a:sym typeface="Oswald Regular"/>
              </a:rPr>
              <a:t>Post in on your social media channels, tagging it with the unique </a:t>
            </a:r>
            <a:br>
              <a:rPr lang="en-GB" sz="1200" dirty="0">
                <a:solidFill>
                  <a:srgbClr val="424242"/>
                </a:solidFill>
                <a:latin typeface="Oswald Regular"/>
                <a:ea typeface="Oswald Regular"/>
                <a:cs typeface="Oswald Regular"/>
                <a:sym typeface="Oswald Regular"/>
              </a:rPr>
            </a:br>
            <a:r>
              <a:rPr lang="en-GB" sz="1200" dirty="0">
                <a:solidFill>
                  <a:srgbClr val="424242"/>
                </a:solidFill>
                <a:latin typeface="Oswald Regular"/>
                <a:ea typeface="Oswald Regular"/>
                <a:cs typeface="Oswald Regular"/>
                <a:sym typeface="Oswald Regular"/>
              </a:rPr>
              <a:t>event hashtag </a:t>
            </a:r>
            <a:endParaRPr sz="1200" dirty="0"/>
          </a:p>
          <a:p>
            <a:pPr marL="0" marR="0" lvl="0" indent="0" algn="l" rtl="0">
              <a:lnSpc>
                <a:spcPct val="115000"/>
              </a:lnSpc>
              <a:spcBef>
                <a:spcPts val="0"/>
              </a:spcBef>
              <a:spcAft>
                <a:spcPts val="0"/>
              </a:spcAft>
              <a:buNone/>
            </a:pPr>
            <a:r>
              <a:rPr lang="en-GB" sz="1200" dirty="0">
                <a:solidFill>
                  <a:srgbClr val="424242"/>
                </a:solidFill>
                <a:latin typeface="Oswald Regular"/>
                <a:ea typeface="Oswald Regular"/>
                <a:cs typeface="Oswald Regular"/>
                <a:sym typeface="Oswald Regular"/>
              </a:rPr>
              <a:t>Make sure the posts are public so we can find it </a:t>
            </a:r>
            <a:endParaRPr sz="1200" dirty="0"/>
          </a:p>
          <a:p>
            <a:pPr marL="0" marR="0" lvl="0" indent="0" algn="l" rtl="0">
              <a:lnSpc>
                <a:spcPct val="115000"/>
              </a:lnSpc>
              <a:spcBef>
                <a:spcPts val="900"/>
              </a:spcBef>
              <a:spcAft>
                <a:spcPts val="0"/>
              </a:spcAft>
              <a:buNone/>
            </a:pPr>
            <a:r>
              <a:rPr lang="en-GB" sz="1300" b="1" dirty="0">
                <a:solidFill>
                  <a:srgbClr val="424242"/>
                </a:solidFill>
                <a:latin typeface="Oswald"/>
                <a:ea typeface="Oswald"/>
                <a:cs typeface="Oswald"/>
                <a:sym typeface="Oswald"/>
              </a:rPr>
              <a:t>4. AMNESTY WILL DELIVER YOUR LETTERS </a:t>
            </a:r>
            <a:endParaRPr sz="1600" dirty="0"/>
          </a:p>
          <a:p>
            <a:pPr marL="0" marR="0" lvl="0" indent="0" algn="l" rtl="0">
              <a:lnSpc>
                <a:spcPct val="115000"/>
              </a:lnSpc>
              <a:spcBef>
                <a:spcPts val="0"/>
              </a:spcBef>
              <a:spcAft>
                <a:spcPts val="0"/>
              </a:spcAft>
              <a:buNone/>
            </a:pPr>
            <a:r>
              <a:rPr lang="en-GB" sz="1200" dirty="0">
                <a:solidFill>
                  <a:srgbClr val="424242"/>
                </a:solidFill>
                <a:latin typeface="Oswald Regular"/>
                <a:ea typeface="Oswald Regular"/>
                <a:cs typeface="Oswald Regular"/>
                <a:sym typeface="Oswald Regular"/>
              </a:rPr>
              <a:t>Amnesty will then collect all actions and give them to the </a:t>
            </a:r>
            <a:br>
              <a:rPr lang="en-GB" sz="1200" dirty="0">
                <a:solidFill>
                  <a:srgbClr val="424242"/>
                </a:solidFill>
                <a:latin typeface="Oswald Regular"/>
                <a:ea typeface="Oswald Regular"/>
                <a:cs typeface="Oswald Regular"/>
                <a:sym typeface="Oswald Regular"/>
              </a:rPr>
            </a:br>
            <a:r>
              <a:rPr lang="en-GB" sz="1200" dirty="0">
                <a:solidFill>
                  <a:srgbClr val="424242"/>
                </a:solidFill>
                <a:latin typeface="Oswald Regular"/>
                <a:ea typeface="Oswald Regular"/>
                <a:cs typeface="Oswald Regular"/>
                <a:sym typeface="Oswald Regular"/>
              </a:rPr>
              <a:t>governments, the people we’re trying to help, or their families</a:t>
            </a:r>
            <a:endParaRPr sz="1100" dirty="0">
              <a:solidFill>
                <a:srgbClr val="424242"/>
              </a:solidFill>
              <a:latin typeface="Oswald Regular"/>
              <a:ea typeface="Oswald Regular"/>
              <a:cs typeface="Oswald Regular"/>
              <a:sym typeface="Oswald Regular"/>
            </a:endParaRPr>
          </a:p>
        </p:txBody>
      </p:sp>
      <p:sp>
        <p:nvSpPr>
          <p:cNvPr id="548" name="Google Shape;548;p60"/>
          <p:cNvSpPr txBox="1">
            <a:spLocks noGrp="1"/>
          </p:cNvSpPr>
          <p:nvPr>
            <p:ph type="title"/>
          </p:nvPr>
        </p:nvSpPr>
        <p:spPr>
          <a:xfrm>
            <a:off x="628649" y="337772"/>
            <a:ext cx="6220500" cy="6909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2800"/>
              <a:buFont typeface="Oswald"/>
              <a:buNone/>
            </a:pPr>
            <a:r>
              <a:rPr lang="en-GB" sz="2400"/>
              <a:t>HOW TO WRITE </a:t>
            </a:r>
            <a:endParaRPr sz="2400"/>
          </a:p>
          <a:p>
            <a:pPr marL="0" lvl="0" indent="0" algn="l" rtl="0">
              <a:spcBef>
                <a:spcPts val="0"/>
              </a:spcBef>
              <a:spcAft>
                <a:spcPts val="0"/>
              </a:spcAft>
              <a:buClr>
                <a:srgbClr val="000000"/>
              </a:buClr>
              <a:buSzPts val="2800"/>
              <a:buFont typeface="Oswald"/>
              <a:buNone/>
            </a:pPr>
            <a:r>
              <a:rPr lang="en-GB" sz="2400"/>
              <a:t>FOR RIGHTS</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1"/>
          <p:cNvSpPr txBox="1">
            <a:spLocks noGrp="1"/>
          </p:cNvSpPr>
          <p:nvPr>
            <p:ph type="title"/>
          </p:nvPr>
        </p:nvSpPr>
        <p:spPr>
          <a:xfrm>
            <a:off x="629841" y="339189"/>
            <a:ext cx="3097500" cy="474300"/>
          </a:xfrm>
          <a:prstGeom prst="rect">
            <a:avLst/>
          </a:prstGeom>
          <a:noFill/>
          <a:ln>
            <a:noFill/>
          </a:ln>
        </p:spPr>
        <p:txBody>
          <a:bodyPr spcFirstLastPara="1" wrap="square" lIns="72000" tIns="0" rIns="68575" bIns="0" anchor="t" anchorCtr="0">
            <a:noAutofit/>
          </a:bodyPr>
          <a:lstStyle/>
          <a:p>
            <a:pPr marL="0" lvl="0" indent="0" algn="l" rtl="0">
              <a:spcBef>
                <a:spcPts val="0"/>
              </a:spcBef>
              <a:spcAft>
                <a:spcPts val="0"/>
              </a:spcAft>
              <a:buClr>
                <a:srgbClr val="000000"/>
              </a:buClr>
              <a:buSzPts val="2800"/>
              <a:buFont typeface="Oswald"/>
              <a:buNone/>
            </a:pPr>
            <a:r>
              <a:rPr lang="en-GB" sz="1800">
                <a:latin typeface="Oswald"/>
                <a:ea typeface="Oswald"/>
                <a:cs typeface="Oswald"/>
                <a:sym typeface="Oswald"/>
              </a:rPr>
              <a:t>WRITE A LETTER,</a:t>
            </a:r>
            <a:endParaRPr sz="1800">
              <a:latin typeface="Oswald"/>
              <a:ea typeface="Oswald"/>
              <a:cs typeface="Oswald"/>
              <a:sym typeface="Oswald"/>
            </a:endParaRPr>
          </a:p>
          <a:p>
            <a:pPr marL="0" lvl="0" indent="0" algn="l" rtl="0">
              <a:spcBef>
                <a:spcPts val="0"/>
              </a:spcBef>
              <a:spcAft>
                <a:spcPts val="0"/>
              </a:spcAft>
              <a:buClr>
                <a:srgbClr val="000000"/>
              </a:buClr>
              <a:buSzPts val="2800"/>
              <a:buFont typeface="Oswald"/>
              <a:buNone/>
            </a:pPr>
            <a:r>
              <a:rPr lang="en-GB" sz="1800">
                <a:latin typeface="Oswald"/>
                <a:ea typeface="Oswald"/>
                <a:cs typeface="Oswald"/>
                <a:sym typeface="Oswald"/>
              </a:rPr>
              <a:t>CHANGE A LIFE</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554" name="Google Shape;554;p61"/>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555" name="Google Shape;555;p61"/>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19</a:t>
            </a:fld>
            <a:endParaRPr sz="800" b="1">
              <a:latin typeface="Oswald"/>
              <a:ea typeface="Oswald"/>
              <a:cs typeface="Oswald"/>
              <a:sym typeface="Oswald"/>
            </a:endParaRPr>
          </a:p>
        </p:txBody>
      </p:sp>
      <p:sp>
        <p:nvSpPr>
          <p:cNvPr id="556" name="Google Shape;556;p61"/>
          <p:cNvSpPr txBox="1"/>
          <p:nvPr/>
        </p:nvSpPr>
        <p:spPr>
          <a:xfrm>
            <a:off x="628650" y="1356125"/>
            <a:ext cx="3288900" cy="3233700"/>
          </a:xfrm>
          <a:prstGeom prst="rect">
            <a:avLst/>
          </a:prstGeom>
          <a:noFill/>
          <a:ln>
            <a:noFill/>
          </a:ln>
        </p:spPr>
        <p:txBody>
          <a:bodyPr spcFirstLastPara="1" wrap="square" lIns="68525" tIns="34275" rIns="68525" bIns="34275" anchor="t" anchorCtr="0">
            <a:noAutofit/>
          </a:bodyPr>
          <a:lstStyle/>
          <a:p>
            <a:pPr marL="0" lvl="0" indent="0" algn="l" rtl="0">
              <a:spcBef>
                <a:spcPts val="0"/>
              </a:spcBef>
              <a:spcAft>
                <a:spcPts val="0"/>
              </a:spcAft>
              <a:buNone/>
            </a:pPr>
            <a:r>
              <a:rPr lang="en-GB" sz="2000">
                <a:latin typeface="Oswald Regular"/>
                <a:ea typeface="Oswald Regular"/>
                <a:cs typeface="Oswald Regular"/>
                <a:sym typeface="Oswald Regular"/>
              </a:rPr>
              <a:t>Write to the King of Saudi Arabia at the following address: </a:t>
            </a:r>
            <a:endParaRPr sz="2000">
              <a:latin typeface="Oswald Regular"/>
              <a:ea typeface="Oswald Regular"/>
              <a:cs typeface="Oswald Regular"/>
              <a:sym typeface="Oswald Regular"/>
            </a:endParaRPr>
          </a:p>
          <a:p>
            <a:pPr marL="0" lvl="0" indent="0" algn="l" rtl="0">
              <a:spcBef>
                <a:spcPts val="0"/>
              </a:spcBef>
              <a:spcAft>
                <a:spcPts val="0"/>
              </a:spcAft>
              <a:buNone/>
            </a:pPr>
            <a:endParaRPr sz="1200">
              <a:latin typeface="Oswald Regular"/>
              <a:ea typeface="Oswald Regular"/>
              <a:cs typeface="Oswald Regular"/>
              <a:sym typeface="Oswald Regular"/>
            </a:endParaRPr>
          </a:p>
          <a:p>
            <a:pPr marL="0" lvl="0" indent="0" algn="l" rtl="0">
              <a:lnSpc>
                <a:spcPct val="120000"/>
              </a:lnSpc>
              <a:spcBef>
                <a:spcPts val="0"/>
              </a:spcBef>
              <a:spcAft>
                <a:spcPts val="0"/>
              </a:spcAft>
              <a:buNone/>
            </a:pPr>
            <a:r>
              <a:rPr lang="en-GB" sz="1200">
                <a:latin typeface="Oswald Regular"/>
                <a:ea typeface="Oswald Regular"/>
                <a:cs typeface="Oswald Regular"/>
                <a:sym typeface="Oswald Regular"/>
              </a:rPr>
              <a:t>His Majesty King Salman bin Abdul Aziz Al Saud </a:t>
            </a:r>
            <a:endParaRPr sz="2100">
              <a:latin typeface="Oswald Regular"/>
              <a:ea typeface="Oswald Regular"/>
              <a:cs typeface="Oswald Regular"/>
              <a:sym typeface="Oswald Regular"/>
            </a:endParaRPr>
          </a:p>
          <a:p>
            <a:pPr marL="0" lvl="0" indent="0" algn="l" rtl="0">
              <a:lnSpc>
                <a:spcPct val="120000"/>
              </a:lnSpc>
              <a:spcBef>
                <a:spcPts val="0"/>
              </a:spcBef>
              <a:spcAft>
                <a:spcPts val="0"/>
              </a:spcAft>
              <a:buNone/>
            </a:pPr>
            <a:r>
              <a:rPr lang="en-GB" sz="1200">
                <a:latin typeface="Oswald Regular"/>
                <a:ea typeface="Oswald Regular"/>
                <a:cs typeface="Oswald Regular"/>
                <a:sym typeface="Oswald Regular"/>
              </a:rPr>
              <a:t>Office of His Majesty the King </a:t>
            </a:r>
            <a:endParaRPr sz="2100">
              <a:latin typeface="Oswald Regular"/>
              <a:ea typeface="Oswald Regular"/>
              <a:cs typeface="Oswald Regular"/>
              <a:sym typeface="Oswald Regular"/>
            </a:endParaRPr>
          </a:p>
          <a:p>
            <a:pPr marL="0" lvl="0" indent="0" algn="l" rtl="0">
              <a:lnSpc>
                <a:spcPct val="120000"/>
              </a:lnSpc>
              <a:spcBef>
                <a:spcPts val="0"/>
              </a:spcBef>
              <a:spcAft>
                <a:spcPts val="0"/>
              </a:spcAft>
              <a:buNone/>
            </a:pPr>
            <a:r>
              <a:rPr lang="en-GB" sz="1200">
                <a:latin typeface="Oswald Regular"/>
                <a:ea typeface="Oswald Regular"/>
                <a:cs typeface="Oswald Regular"/>
                <a:sym typeface="Oswald Regular"/>
              </a:rPr>
              <a:t>Royal Court, Riyadh </a:t>
            </a:r>
            <a:endParaRPr sz="2100">
              <a:latin typeface="Oswald Regular"/>
              <a:ea typeface="Oswald Regular"/>
              <a:cs typeface="Oswald Regular"/>
              <a:sym typeface="Oswald Regular"/>
            </a:endParaRPr>
          </a:p>
          <a:p>
            <a:pPr marL="0" lvl="0" indent="0" algn="l" rtl="0">
              <a:lnSpc>
                <a:spcPct val="120000"/>
              </a:lnSpc>
              <a:spcBef>
                <a:spcPts val="0"/>
              </a:spcBef>
              <a:spcAft>
                <a:spcPts val="0"/>
              </a:spcAft>
              <a:buNone/>
            </a:pPr>
            <a:r>
              <a:rPr lang="en-GB" sz="1200">
                <a:latin typeface="Oswald Regular"/>
                <a:ea typeface="Oswald Regular"/>
                <a:cs typeface="Oswald Regular"/>
                <a:sym typeface="Oswald Regular"/>
              </a:rPr>
              <a:t>Kingdom of Saudi Arabia </a:t>
            </a:r>
            <a:endParaRPr sz="2100">
              <a:latin typeface="Oswald Regular"/>
              <a:ea typeface="Oswald Regular"/>
              <a:cs typeface="Oswald Regular"/>
              <a:sym typeface="Oswald Regular"/>
            </a:endParaRPr>
          </a:p>
          <a:p>
            <a:pPr marL="0" lvl="0" indent="0" algn="l" rtl="0">
              <a:lnSpc>
                <a:spcPct val="120000"/>
              </a:lnSpc>
              <a:spcBef>
                <a:spcPts val="0"/>
              </a:spcBef>
              <a:spcAft>
                <a:spcPts val="0"/>
              </a:spcAft>
              <a:buNone/>
            </a:pPr>
            <a:r>
              <a:rPr lang="en-GB" sz="1200">
                <a:latin typeface="Oswald Regular"/>
                <a:ea typeface="Oswald Regular"/>
                <a:cs typeface="Oswald Regular"/>
                <a:sym typeface="Oswald Regular"/>
              </a:rPr>
              <a:t>Twitter: </a:t>
            </a:r>
            <a:r>
              <a:rPr lang="en-GB" sz="1200" u="sng">
                <a:solidFill>
                  <a:srgbClr val="2950A1"/>
                </a:solidFill>
                <a:latin typeface="Oswald Regular"/>
                <a:ea typeface="Oswald Regular"/>
                <a:cs typeface="Oswald Regular"/>
                <a:sym typeface="Oswald Regular"/>
                <a:hlinkClick r:id="rId3">
                  <a:extLst>
                    <a:ext uri="{A12FA001-AC4F-418D-AE19-62706E023703}">
                      <ahyp:hlinkClr xmlns:ahyp="http://schemas.microsoft.com/office/drawing/2018/hyperlinkcolor" val="tx"/>
                    </a:ext>
                  </a:extLst>
                </a:hlinkClick>
              </a:rPr>
              <a:t>@KingSalman</a:t>
            </a:r>
            <a:r>
              <a:rPr lang="en-GB" sz="1200">
                <a:latin typeface="Oswald Regular"/>
                <a:ea typeface="Oswald Regular"/>
                <a:cs typeface="Oswald Regular"/>
                <a:sym typeface="Oswald Regular"/>
              </a:rPr>
              <a:t> </a:t>
            </a:r>
            <a:endParaRPr sz="2100">
              <a:latin typeface="Oswald Regular"/>
              <a:ea typeface="Oswald Regular"/>
              <a:cs typeface="Oswald Regular"/>
              <a:sym typeface="Oswald Regular"/>
            </a:endParaRPr>
          </a:p>
          <a:p>
            <a:pPr marL="0" lvl="0" indent="0" algn="l" rtl="0">
              <a:lnSpc>
                <a:spcPct val="120000"/>
              </a:lnSpc>
              <a:spcBef>
                <a:spcPts val="0"/>
              </a:spcBef>
              <a:spcAft>
                <a:spcPts val="0"/>
              </a:spcAft>
              <a:buNone/>
            </a:pPr>
            <a:r>
              <a:rPr lang="en-GB" sz="1200">
                <a:latin typeface="Oswald Regular"/>
                <a:ea typeface="Oswald Regular"/>
                <a:cs typeface="Oswald Regular"/>
                <a:sym typeface="Oswald Regular"/>
              </a:rPr>
              <a:t>Salutation: Your Majesty </a:t>
            </a:r>
            <a:endParaRPr sz="2100">
              <a:latin typeface="Oswald Regular"/>
              <a:ea typeface="Oswald Regular"/>
              <a:cs typeface="Oswald Regular"/>
              <a:sym typeface="Oswald Regular"/>
            </a:endParaRPr>
          </a:p>
          <a:p>
            <a:pPr marL="0" lvl="0" indent="0" algn="l" rtl="0">
              <a:spcBef>
                <a:spcPts val="0"/>
              </a:spcBef>
              <a:spcAft>
                <a:spcPts val="0"/>
              </a:spcAft>
              <a:buNone/>
            </a:pPr>
            <a:endParaRPr sz="1200">
              <a:latin typeface="Oswald Regular"/>
              <a:ea typeface="Oswald Regular"/>
              <a:cs typeface="Oswald Regular"/>
              <a:sym typeface="Oswald Regular"/>
            </a:endParaRPr>
          </a:p>
          <a:p>
            <a:pPr marL="0" lvl="0" indent="0" algn="l" rtl="0">
              <a:lnSpc>
                <a:spcPct val="120000"/>
              </a:lnSpc>
              <a:spcBef>
                <a:spcPts val="0"/>
              </a:spcBef>
              <a:spcAft>
                <a:spcPts val="0"/>
              </a:spcAft>
              <a:buNone/>
            </a:pPr>
            <a:r>
              <a:rPr lang="en-GB" sz="1200">
                <a:latin typeface="Oswald Regular"/>
                <a:ea typeface="Oswald Regular"/>
                <a:cs typeface="Oswald Regular"/>
                <a:sym typeface="Oswald Regular"/>
              </a:rPr>
              <a:t>You can use the template letters in the letter writing toolkit which you can download on the Write for Rights web page at </a:t>
            </a:r>
            <a:r>
              <a:rPr lang="en-GB" sz="1200" u="sng">
                <a:solidFill>
                  <a:srgbClr val="2950A1"/>
                </a:solidFill>
                <a:latin typeface="Oswald Regular"/>
                <a:ea typeface="Oswald Regular"/>
                <a:cs typeface="Oswald Regular"/>
                <a:sym typeface="Oswald Regular"/>
                <a:hlinkClick r:id="rId4">
                  <a:extLst>
                    <a:ext uri="{A12FA001-AC4F-418D-AE19-62706E023703}">
                      <ahyp:hlinkClr xmlns:ahyp="http://schemas.microsoft.com/office/drawing/2018/hyperlinkcolor" val="tx"/>
                    </a:ext>
                  </a:extLst>
                </a:hlinkClick>
              </a:rPr>
              <a:t>www.amnesty.org/writeforrights</a:t>
            </a:r>
            <a:r>
              <a:rPr lang="en-GB" sz="1200">
                <a:latin typeface="Oswald Regular"/>
                <a:ea typeface="Oswald Regular"/>
                <a:cs typeface="Oswald Regular"/>
                <a:sym typeface="Oswald Regular"/>
              </a:rPr>
              <a:t> </a:t>
            </a:r>
            <a:endParaRPr sz="2100">
              <a:latin typeface="Oswald Regular"/>
              <a:ea typeface="Oswald Regular"/>
              <a:cs typeface="Oswald Regular"/>
              <a:sym typeface="Oswald Regular"/>
            </a:endParaRPr>
          </a:p>
          <a:p>
            <a:pPr marL="0" lvl="0" indent="0" algn="l" rtl="0">
              <a:spcBef>
                <a:spcPts val="0"/>
              </a:spcBef>
              <a:spcAft>
                <a:spcPts val="0"/>
              </a:spcAft>
              <a:buNone/>
            </a:pPr>
            <a:endParaRPr sz="1200">
              <a:latin typeface="Oswald Regular"/>
              <a:ea typeface="Oswald Regular"/>
              <a:cs typeface="Oswald Regular"/>
              <a:sym typeface="Oswald Regular"/>
            </a:endParaRPr>
          </a:p>
        </p:txBody>
      </p:sp>
      <p:sp>
        <p:nvSpPr>
          <p:cNvPr id="557" name="Google Shape;557;p61"/>
          <p:cNvSpPr txBox="1"/>
          <p:nvPr/>
        </p:nvSpPr>
        <p:spPr>
          <a:xfrm>
            <a:off x="4735350" y="1356150"/>
            <a:ext cx="3173100" cy="3233700"/>
          </a:xfrm>
          <a:prstGeom prst="rect">
            <a:avLst/>
          </a:prstGeom>
          <a:noFill/>
          <a:ln>
            <a:noFill/>
          </a:ln>
        </p:spPr>
        <p:txBody>
          <a:bodyPr spcFirstLastPara="1" wrap="square" lIns="68525" tIns="34275" rIns="68525" bIns="34275" anchor="t" anchorCtr="0">
            <a:noAutofit/>
          </a:bodyPr>
          <a:lstStyle/>
          <a:p>
            <a:pPr marL="0" lvl="0" indent="0" algn="l" rtl="0">
              <a:spcBef>
                <a:spcPts val="0"/>
              </a:spcBef>
              <a:spcAft>
                <a:spcPts val="0"/>
              </a:spcAft>
              <a:buNone/>
            </a:pPr>
            <a:r>
              <a:rPr lang="en-GB" sz="2000">
                <a:latin typeface="Oswald Regular"/>
                <a:ea typeface="Oswald Regular"/>
                <a:cs typeface="Oswald Regular"/>
                <a:sym typeface="Oswald Regular"/>
              </a:rPr>
              <a:t>Use the following guidelines to write a more personal letter: </a:t>
            </a:r>
            <a:endParaRPr sz="2000">
              <a:latin typeface="Oswald Regular"/>
              <a:ea typeface="Oswald Regular"/>
              <a:cs typeface="Oswald Regular"/>
              <a:sym typeface="Oswald Regular"/>
            </a:endParaRPr>
          </a:p>
          <a:p>
            <a:pPr marL="0" lvl="0" indent="0" algn="l" rtl="0">
              <a:spcBef>
                <a:spcPts val="0"/>
              </a:spcBef>
              <a:spcAft>
                <a:spcPts val="0"/>
              </a:spcAft>
              <a:buNone/>
            </a:pPr>
            <a:endParaRPr sz="1200">
              <a:latin typeface="Oswald Regular"/>
              <a:ea typeface="Oswald Regular"/>
              <a:cs typeface="Oswald Regular"/>
              <a:sym typeface="Oswald Regular"/>
            </a:endParaRPr>
          </a:p>
          <a:p>
            <a:pPr marL="0" lvl="0" indent="0" algn="l" rtl="0">
              <a:spcBef>
                <a:spcPts val="0"/>
              </a:spcBef>
              <a:spcAft>
                <a:spcPts val="0"/>
              </a:spcAft>
              <a:buNone/>
            </a:pPr>
            <a:r>
              <a:rPr lang="en-GB" sz="1200">
                <a:latin typeface="Oswald Regular"/>
                <a:ea typeface="Oswald Regular"/>
                <a:cs typeface="Oswald Regular"/>
                <a:sym typeface="Oswald Regular"/>
              </a:rPr>
              <a:t>Tell the King something to make this a personal letter: </a:t>
            </a:r>
            <a:endParaRPr sz="1200">
              <a:latin typeface="Oswald Regular"/>
              <a:ea typeface="Oswald Regular"/>
              <a:cs typeface="Oswald Regular"/>
              <a:sym typeface="Oswald Regular"/>
            </a:endParaRPr>
          </a:p>
          <a:p>
            <a:pPr marL="0" lvl="0" indent="0" algn="l" rtl="0">
              <a:spcBef>
                <a:spcPts val="900"/>
              </a:spcBef>
              <a:spcAft>
                <a:spcPts val="0"/>
              </a:spcAft>
              <a:buNone/>
            </a:pPr>
            <a:r>
              <a:rPr lang="en-GB" sz="1200">
                <a:latin typeface="Oswald Regular"/>
                <a:ea typeface="Oswald Regular"/>
                <a:cs typeface="Oswald Regular"/>
                <a:sym typeface="Oswald Regular"/>
              </a:rPr>
              <a:t>Tell him something about yourself </a:t>
            </a:r>
            <a:endParaRPr sz="1200">
              <a:latin typeface="Oswald Regular"/>
              <a:ea typeface="Oswald Regular"/>
              <a:cs typeface="Oswald Regular"/>
              <a:sym typeface="Oswald Regular"/>
            </a:endParaRPr>
          </a:p>
          <a:p>
            <a:pPr marL="0" lvl="0" indent="0" algn="l" rtl="0">
              <a:spcBef>
                <a:spcPts val="900"/>
              </a:spcBef>
              <a:spcAft>
                <a:spcPts val="0"/>
              </a:spcAft>
              <a:buNone/>
            </a:pPr>
            <a:r>
              <a:rPr lang="en-GB" sz="1200">
                <a:latin typeface="Oswald Regular"/>
                <a:ea typeface="Oswald Regular"/>
                <a:cs typeface="Oswald Regular"/>
                <a:sym typeface="Oswald Regular"/>
              </a:rPr>
              <a:t>Tell him what shocks you about the case </a:t>
            </a:r>
            <a:endParaRPr sz="1200">
              <a:latin typeface="Oswald Regular"/>
              <a:ea typeface="Oswald Regular"/>
              <a:cs typeface="Oswald Regular"/>
              <a:sym typeface="Oswald Regular"/>
            </a:endParaRPr>
          </a:p>
          <a:p>
            <a:pPr marL="0" lvl="0" indent="0" algn="l" rtl="0">
              <a:lnSpc>
                <a:spcPct val="120000"/>
              </a:lnSpc>
              <a:spcBef>
                <a:spcPts val="900"/>
              </a:spcBef>
              <a:spcAft>
                <a:spcPts val="0"/>
              </a:spcAft>
              <a:buNone/>
            </a:pPr>
            <a:r>
              <a:rPr lang="en-GB" sz="1200">
                <a:latin typeface="Oswald Regular"/>
                <a:ea typeface="Oswald Regular"/>
                <a:cs typeface="Oswald Regular"/>
                <a:sym typeface="Oswald Regular"/>
              </a:rPr>
              <a:t>Tell him to free Nassima and other women’s rights activists immediately and unconditionally </a:t>
            </a:r>
            <a:endParaRPr sz="2100">
              <a:latin typeface="Oswald Regular"/>
              <a:ea typeface="Oswald Regular"/>
              <a:cs typeface="Oswald Regular"/>
              <a:sym typeface="Oswald Regular"/>
            </a:endParaRPr>
          </a:p>
          <a:p>
            <a:pPr marL="0" lvl="0" indent="0" algn="l" rtl="0">
              <a:lnSpc>
                <a:spcPct val="90000"/>
              </a:lnSpc>
              <a:spcBef>
                <a:spcPts val="1650"/>
              </a:spcBef>
              <a:spcAft>
                <a:spcPts val="0"/>
              </a:spcAft>
              <a:buNone/>
            </a:pPr>
            <a:endParaRPr sz="1200">
              <a:latin typeface="Oswald Regular"/>
              <a:ea typeface="Oswald Regular"/>
              <a:cs typeface="Oswald Regular"/>
              <a:sym typeface="Oswald Regular"/>
            </a:endParaRPr>
          </a:p>
        </p:txBody>
      </p:sp>
      <p:cxnSp>
        <p:nvCxnSpPr>
          <p:cNvPr id="558" name="Google Shape;558;p61"/>
          <p:cNvCxnSpPr/>
          <p:nvPr/>
        </p:nvCxnSpPr>
        <p:spPr>
          <a:xfrm>
            <a:off x="4572000" y="1635646"/>
            <a:ext cx="0" cy="2880300"/>
          </a:xfrm>
          <a:prstGeom prst="straightConnector1">
            <a:avLst/>
          </a:prstGeom>
          <a:noFill/>
          <a:ln w="9525" cap="flat" cmpd="sng">
            <a:solidFill>
              <a:srgbClr val="424242"/>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txBox="1">
            <a:spLocks noGrp="1"/>
          </p:cNvSpPr>
          <p:nvPr>
            <p:ph type="title"/>
          </p:nvPr>
        </p:nvSpPr>
        <p:spPr>
          <a:xfrm>
            <a:off x="629841" y="339189"/>
            <a:ext cx="3097500" cy="474300"/>
          </a:xfrm>
          <a:prstGeom prst="rect">
            <a:avLst/>
          </a:prstGeom>
          <a:noFill/>
          <a:ln>
            <a:noFill/>
          </a:ln>
        </p:spPr>
        <p:txBody>
          <a:bodyPr spcFirstLastPara="1" wrap="square" lIns="68575" tIns="0" rIns="68575" bIns="0" anchor="t" anchorCtr="0">
            <a:noAutofit/>
          </a:bodyPr>
          <a:lstStyle/>
          <a:p>
            <a:pPr marL="0" lvl="0" indent="0" algn="l" rtl="0">
              <a:spcBef>
                <a:spcPts val="0"/>
              </a:spcBef>
              <a:spcAft>
                <a:spcPts val="0"/>
              </a:spcAft>
              <a:buClr>
                <a:srgbClr val="000000"/>
              </a:buClr>
              <a:buSzPts val="2800"/>
              <a:buFont typeface="Oswald"/>
              <a:buNone/>
            </a:pPr>
            <a:r>
              <a:rPr lang="en-GB" sz="1800"/>
              <a:t>MY DECISION,</a:t>
            </a:r>
            <a:br>
              <a:rPr lang="en-GB" sz="1800"/>
            </a:br>
            <a:r>
              <a:rPr lang="en-GB" sz="1800"/>
              <a:t>MY LIFE	</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280" name="Google Shape;280;p43"/>
          <p:cNvSpPr txBox="1">
            <a:spLocks noGrp="1"/>
          </p:cNvSpPr>
          <p:nvPr>
            <p:ph type="body" idx="1"/>
          </p:nvPr>
        </p:nvSpPr>
        <p:spPr>
          <a:xfrm>
            <a:off x="608000" y="1087050"/>
            <a:ext cx="3963900" cy="340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rgbClr val="000000"/>
              </a:buClr>
              <a:buSzPts val="2100"/>
              <a:buNone/>
            </a:pPr>
            <a:r>
              <a:rPr lang="en-GB" sz="2000"/>
              <a:t>Draw a flower with five or six large petals </a:t>
            </a:r>
            <a:br>
              <a:rPr lang="en-GB" sz="2000"/>
            </a:br>
            <a:r>
              <a:rPr lang="en-GB" sz="2000"/>
              <a:t>on a piece of paper.</a:t>
            </a:r>
            <a:endParaRPr sz="2000"/>
          </a:p>
          <a:p>
            <a:pPr marL="0" lvl="0" indent="0" algn="l" rtl="0">
              <a:lnSpc>
                <a:spcPct val="115000"/>
              </a:lnSpc>
              <a:spcBef>
                <a:spcPts val="2000"/>
              </a:spcBef>
              <a:spcAft>
                <a:spcPts val="0"/>
              </a:spcAft>
              <a:buClr>
                <a:srgbClr val="000000"/>
              </a:buClr>
              <a:buSzPts val="2100"/>
              <a:buNone/>
            </a:pPr>
            <a:r>
              <a:rPr lang="en-GB" sz="2000"/>
              <a:t>Write in each petal something you feel is very important </a:t>
            </a:r>
            <a:r>
              <a:rPr lang="en-GB" sz="2000" b="1"/>
              <a:t>for you to decide on for your life</a:t>
            </a:r>
            <a:r>
              <a:rPr lang="en-GB" sz="2000"/>
              <a:t>. </a:t>
            </a:r>
            <a:endParaRPr sz="2000"/>
          </a:p>
          <a:p>
            <a:pPr marL="341515" lvl="0" indent="-335165" algn="l" rtl="0">
              <a:lnSpc>
                <a:spcPct val="115000"/>
              </a:lnSpc>
              <a:spcBef>
                <a:spcPts val="2000"/>
              </a:spcBef>
              <a:spcAft>
                <a:spcPts val="2000"/>
              </a:spcAft>
              <a:buSzPts val="2000"/>
              <a:buChar char="•"/>
            </a:pPr>
            <a:r>
              <a:rPr lang="en-GB" sz="2000"/>
              <a:t>For example:  What you wear, study, music you listen to, who are your friends</a:t>
            </a:r>
            <a:endParaRPr sz="2000"/>
          </a:p>
        </p:txBody>
      </p:sp>
      <p:pic>
        <p:nvPicPr>
          <p:cNvPr id="281" name="Google Shape;281;p43"/>
          <p:cNvPicPr preferRelativeResize="0"/>
          <p:nvPr/>
        </p:nvPicPr>
        <p:blipFill rotWithShape="1">
          <a:blip r:embed="rId3">
            <a:alphaModFix/>
          </a:blip>
          <a:srcRect l="-7479" t="-3160" r="-7940" b="-810"/>
          <a:stretch/>
        </p:blipFill>
        <p:spPr>
          <a:xfrm>
            <a:off x="4550271" y="612312"/>
            <a:ext cx="3963900" cy="3918900"/>
          </a:xfrm>
          <a:prstGeom prst="rect">
            <a:avLst/>
          </a:prstGeom>
          <a:noFill/>
          <a:ln>
            <a:noFill/>
          </a:ln>
        </p:spPr>
      </p:pic>
      <p:sp>
        <p:nvSpPr>
          <p:cNvPr id="282" name="Google Shape;282;p43"/>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283" name="Google Shape;283;p43"/>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2</a:t>
            </a:fld>
            <a:endParaRPr sz="800" b="1">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62"/>
          <p:cNvSpPr txBox="1">
            <a:spLocks noGrp="1"/>
          </p:cNvSpPr>
          <p:nvPr>
            <p:ph type="title"/>
          </p:nvPr>
        </p:nvSpPr>
        <p:spPr>
          <a:xfrm>
            <a:off x="629841" y="339189"/>
            <a:ext cx="3097500" cy="474300"/>
          </a:xfrm>
          <a:prstGeom prst="rect">
            <a:avLst/>
          </a:prstGeom>
          <a:noFill/>
          <a:ln>
            <a:noFill/>
          </a:ln>
        </p:spPr>
        <p:txBody>
          <a:bodyPr spcFirstLastPara="1" wrap="square" lIns="72000" tIns="0" rIns="68575" bIns="0" anchor="t" anchorCtr="0">
            <a:noAutofit/>
          </a:bodyPr>
          <a:lstStyle/>
          <a:p>
            <a:pPr marL="0" lvl="0" indent="0" algn="l" rtl="0">
              <a:spcBef>
                <a:spcPts val="0"/>
              </a:spcBef>
              <a:spcAft>
                <a:spcPts val="0"/>
              </a:spcAft>
              <a:buClr>
                <a:srgbClr val="000000"/>
              </a:buClr>
              <a:buSzPts val="2800"/>
              <a:buFont typeface="Oswald"/>
              <a:buNone/>
            </a:pPr>
            <a:r>
              <a:rPr lang="en-GB" sz="1800"/>
              <a:t>HOW CAN CHANGE </a:t>
            </a:r>
            <a:endParaRPr sz="1800"/>
          </a:p>
          <a:p>
            <a:pPr marL="0" lvl="0" indent="0" algn="l" rtl="0">
              <a:spcBef>
                <a:spcPts val="0"/>
              </a:spcBef>
              <a:spcAft>
                <a:spcPts val="0"/>
              </a:spcAft>
              <a:buClr>
                <a:srgbClr val="000000"/>
              </a:buClr>
              <a:buSzPts val="2800"/>
              <a:buFont typeface="Oswald"/>
              <a:buNone/>
            </a:pPr>
            <a:r>
              <a:rPr lang="en-GB" sz="1800"/>
              <a:t>HAPPEN	</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564" name="Google Shape;564;p62"/>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565" name="Google Shape;565;p62"/>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20</a:t>
            </a:fld>
            <a:endParaRPr sz="800" b="1">
              <a:latin typeface="Oswald"/>
              <a:ea typeface="Oswald"/>
              <a:cs typeface="Oswald"/>
              <a:sym typeface="Oswald"/>
            </a:endParaRPr>
          </a:p>
        </p:txBody>
      </p:sp>
      <p:sp>
        <p:nvSpPr>
          <p:cNvPr id="566" name="Google Shape;566;p62"/>
          <p:cNvSpPr txBox="1"/>
          <p:nvPr/>
        </p:nvSpPr>
        <p:spPr>
          <a:xfrm>
            <a:off x="628650" y="1356126"/>
            <a:ext cx="3780000" cy="3233700"/>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None/>
            </a:pPr>
            <a:r>
              <a:rPr lang="en-GB" sz="1800">
                <a:latin typeface="Oswald Regular"/>
                <a:ea typeface="Oswald Regular"/>
                <a:cs typeface="Oswald Regular"/>
                <a:sym typeface="Oswald Regular"/>
              </a:rPr>
              <a:t>Write to Nassima expressing your solidarity </a:t>
            </a:r>
            <a:br>
              <a:rPr lang="en-GB" sz="1800">
                <a:latin typeface="Oswald Regular"/>
                <a:ea typeface="Oswald Regular"/>
                <a:cs typeface="Oswald Regular"/>
                <a:sym typeface="Oswald Regular"/>
              </a:rPr>
            </a:br>
            <a:r>
              <a:rPr lang="en-GB" sz="1800">
                <a:latin typeface="Oswald Regular"/>
                <a:ea typeface="Oswald Regular"/>
                <a:cs typeface="Oswald Regular"/>
                <a:sym typeface="Oswald Regular"/>
              </a:rPr>
              <a:t>or any encouraging words to help </a:t>
            </a:r>
            <a:r>
              <a:rPr lang="en-GB" sz="1800" b="1">
                <a:latin typeface="Oswald Regular"/>
                <a:ea typeface="Oswald Regular"/>
                <a:cs typeface="Oswald Regular"/>
                <a:sym typeface="Oswald Regular"/>
              </a:rPr>
              <a:t>keep Nassima’s spirit strong</a:t>
            </a:r>
            <a:r>
              <a:rPr lang="en-GB" sz="1800">
                <a:latin typeface="Oswald Regular"/>
                <a:ea typeface="Oswald Regular"/>
                <a:cs typeface="Oswald Regular"/>
                <a:sym typeface="Oswald Regular"/>
              </a:rPr>
              <a:t>. </a:t>
            </a:r>
            <a:endParaRPr sz="1800">
              <a:latin typeface="Oswald Regular"/>
              <a:ea typeface="Oswald Regular"/>
              <a:cs typeface="Oswald Regular"/>
              <a:sym typeface="Oswald Regular"/>
            </a:endParaRPr>
          </a:p>
          <a:p>
            <a:pPr marL="0" lvl="0" indent="0" algn="l" rtl="0">
              <a:lnSpc>
                <a:spcPct val="120000"/>
              </a:lnSpc>
              <a:spcBef>
                <a:spcPts val="1000"/>
              </a:spcBef>
              <a:spcAft>
                <a:spcPts val="0"/>
              </a:spcAft>
              <a:buNone/>
            </a:pPr>
            <a:r>
              <a:rPr lang="en-GB" sz="1500">
                <a:latin typeface="Oswald Regular"/>
                <a:ea typeface="Oswald Regular"/>
                <a:cs typeface="Oswald Regular"/>
                <a:sym typeface="Oswald Regular"/>
              </a:rPr>
              <a:t>Nassima al-Sada loves animals and cherishes her garden back home. Post a photo of you gardening, of some beautiful flowers or nature, or a drawing of animals or plants on your social media channels. You can incorporate the flowers participants created in the activity earlier and take a photo with your flower or put them all together to make a garden. Include a personal message to Nassima. </a:t>
            </a:r>
            <a:endParaRPr sz="2400">
              <a:latin typeface="Oswald Regular"/>
              <a:ea typeface="Oswald Regular"/>
              <a:cs typeface="Oswald Regular"/>
              <a:sym typeface="Oswald Regular"/>
            </a:endParaRPr>
          </a:p>
          <a:p>
            <a:pPr marL="0" lvl="0" indent="0" algn="l" rtl="0">
              <a:lnSpc>
                <a:spcPct val="90000"/>
              </a:lnSpc>
              <a:spcBef>
                <a:spcPts val="750"/>
              </a:spcBef>
              <a:spcAft>
                <a:spcPts val="0"/>
              </a:spcAft>
              <a:buNone/>
            </a:pPr>
            <a:endParaRPr sz="900">
              <a:latin typeface="Oswald Regular"/>
              <a:ea typeface="Oswald Regular"/>
              <a:cs typeface="Oswald Regular"/>
              <a:sym typeface="Oswald Regular"/>
            </a:endParaRPr>
          </a:p>
        </p:txBody>
      </p:sp>
      <p:sp>
        <p:nvSpPr>
          <p:cNvPr id="567" name="Google Shape;567;p62"/>
          <p:cNvSpPr txBox="1"/>
          <p:nvPr/>
        </p:nvSpPr>
        <p:spPr>
          <a:xfrm>
            <a:off x="4735350" y="1356151"/>
            <a:ext cx="3780000" cy="3233700"/>
          </a:xfrm>
          <a:prstGeom prst="rect">
            <a:avLst/>
          </a:prstGeom>
          <a:noFill/>
          <a:ln>
            <a:noFill/>
          </a:ln>
        </p:spPr>
        <p:txBody>
          <a:bodyPr spcFirstLastPara="1" wrap="square" lIns="68550" tIns="34275" rIns="68550" bIns="34275" anchor="t" anchorCtr="0">
            <a:noAutofit/>
          </a:bodyPr>
          <a:lstStyle/>
          <a:p>
            <a:pPr marL="0" lvl="0" indent="0" algn="l" rtl="0">
              <a:lnSpc>
                <a:spcPct val="120000"/>
              </a:lnSpc>
              <a:spcBef>
                <a:spcPts val="0"/>
              </a:spcBef>
              <a:spcAft>
                <a:spcPts val="0"/>
              </a:spcAft>
              <a:buNone/>
            </a:pPr>
            <a:r>
              <a:rPr lang="en-GB" sz="1600">
                <a:latin typeface="Oswald Regular"/>
                <a:ea typeface="Oswald Regular"/>
                <a:cs typeface="Oswald Regular"/>
                <a:sym typeface="Oswald Regular"/>
              </a:rPr>
              <a:t>Remember to tag her</a:t>
            </a:r>
            <a:r>
              <a:rPr lang="en-GB" sz="1600" u="sng">
                <a:solidFill>
                  <a:srgbClr val="2950A1"/>
                </a:solidFill>
                <a:latin typeface="Oswald Regular"/>
                <a:ea typeface="Oswald Regular"/>
                <a:cs typeface="Oswald Regular"/>
                <a:sym typeface="Oswald Regular"/>
                <a:hlinkClick r:id="rId3">
                  <a:extLst>
                    <a:ext uri="{A12FA001-AC4F-418D-AE19-62706E023703}">
                      <ahyp:hlinkClr xmlns:ahyp="http://schemas.microsoft.com/office/drawing/2018/hyperlinkcolor" val="tx"/>
                    </a:ext>
                  </a:extLst>
                </a:hlinkClick>
              </a:rPr>
              <a:t> @nasema33</a:t>
            </a:r>
            <a:r>
              <a:rPr lang="en-GB" sz="1600">
                <a:latin typeface="Oswald Regular"/>
                <a:ea typeface="Oswald Regular"/>
                <a:cs typeface="Oswald Regular"/>
                <a:sym typeface="Oswald Regular"/>
              </a:rPr>
              <a:t>, as well as </a:t>
            </a:r>
            <a:br>
              <a:rPr lang="en-GB" sz="1600">
                <a:latin typeface="Oswald Regular"/>
                <a:ea typeface="Oswald Regular"/>
                <a:cs typeface="Oswald Regular"/>
                <a:sym typeface="Oswald Regular"/>
              </a:rPr>
            </a:br>
            <a:r>
              <a:rPr lang="en-GB" sz="1600" u="sng">
                <a:solidFill>
                  <a:srgbClr val="2950A1"/>
                </a:solidFill>
                <a:latin typeface="Oswald Regular"/>
                <a:ea typeface="Oswald Regular"/>
                <a:cs typeface="Oswald Regular"/>
                <a:sym typeface="Oswald Regular"/>
                <a:hlinkClick r:id="rId4">
                  <a:extLst>
                    <a:ext uri="{A12FA001-AC4F-418D-AE19-62706E023703}">
                      <ahyp:hlinkClr xmlns:ahyp="http://schemas.microsoft.com/office/drawing/2018/hyperlinkcolor" val="tx"/>
                    </a:ext>
                  </a:extLst>
                </a:hlinkClick>
              </a:rPr>
              <a:t>@KingSalman</a:t>
            </a:r>
            <a:r>
              <a:rPr lang="en-GB" sz="1600">
                <a:latin typeface="Oswald Regular"/>
                <a:ea typeface="Oswald Regular"/>
                <a:cs typeface="Oswald Regular"/>
                <a:sym typeface="Oswald Regular"/>
              </a:rPr>
              <a:t>, and use the hashtag #FreeNassima </a:t>
            </a:r>
            <a:br>
              <a:rPr lang="en-GB" sz="1600">
                <a:latin typeface="Oswald Regular"/>
                <a:ea typeface="Oswald Regular"/>
                <a:cs typeface="Oswald Regular"/>
                <a:sym typeface="Oswald Regular"/>
              </a:rPr>
            </a:br>
            <a:r>
              <a:rPr lang="en-GB" sz="1600">
                <a:latin typeface="Oswald Regular"/>
                <a:ea typeface="Oswald Regular"/>
                <a:cs typeface="Oswald Regular"/>
                <a:sym typeface="Oswald Regular"/>
              </a:rPr>
              <a:t>in each post.</a:t>
            </a:r>
            <a:endParaRPr sz="1600">
              <a:latin typeface="Oswald Regular"/>
              <a:ea typeface="Oswald Regular"/>
              <a:cs typeface="Oswald Regular"/>
              <a:sym typeface="Oswald Regular"/>
            </a:endParaRPr>
          </a:p>
          <a:p>
            <a:pPr marL="0" lvl="0" indent="0" algn="l" rtl="0">
              <a:lnSpc>
                <a:spcPct val="90000"/>
              </a:lnSpc>
              <a:spcBef>
                <a:spcPts val="750"/>
              </a:spcBef>
              <a:spcAft>
                <a:spcPts val="0"/>
              </a:spcAft>
              <a:buNone/>
            </a:pPr>
            <a:r>
              <a:rPr lang="en-GB">
                <a:latin typeface="Oswald Regular"/>
                <a:ea typeface="Oswald Regular"/>
                <a:cs typeface="Oswald Regular"/>
                <a:sym typeface="Oswald Regular"/>
              </a:rPr>
              <a:t>Send hardcopies to Amnesty International</a:t>
            </a:r>
            <a:endParaRPr>
              <a:latin typeface="Oswald Regular"/>
              <a:ea typeface="Oswald Regular"/>
              <a:cs typeface="Oswald Regular"/>
              <a:sym typeface="Oswald Regular"/>
            </a:endParaRPr>
          </a:p>
          <a:p>
            <a:pPr marL="0" lvl="0" indent="0" algn="l" rtl="0">
              <a:spcBef>
                <a:spcPts val="1000"/>
              </a:spcBef>
              <a:spcAft>
                <a:spcPts val="0"/>
              </a:spcAft>
              <a:buNone/>
            </a:pPr>
            <a:r>
              <a:rPr lang="en-GB">
                <a:latin typeface="Oswald Regular"/>
                <a:ea typeface="Oswald Regular"/>
                <a:cs typeface="Oswald Regular"/>
                <a:sym typeface="Oswald Regular"/>
              </a:rPr>
              <a:t>For Moussa</a:t>
            </a:r>
            <a:endParaRPr>
              <a:latin typeface="Oswald Regular"/>
              <a:ea typeface="Oswald Regular"/>
              <a:cs typeface="Oswald Regular"/>
              <a:sym typeface="Oswald Regular"/>
            </a:endParaRPr>
          </a:p>
          <a:p>
            <a:pPr marL="0" lvl="0" indent="0" algn="l" rtl="0">
              <a:spcBef>
                <a:spcPts val="0"/>
              </a:spcBef>
              <a:spcAft>
                <a:spcPts val="0"/>
              </a:spcAft>
              <a:buNone/>
            </a:pPr>
            <a:r>
              <a:rPr lang="en-GB">
                <a:latin typeface="Oswald Regular"/>
                <a:ea typeface="Oswald Regular"/>
                <a:cs typeface="Oswald Regular"/>
                <a:sym typeface="Oswald Regular"/>
              </a:rPr>
              <a:t>Postbus 1968</a:t>
            </a:r>
            <a:endParaRPr>
              <a:latin typeface="Oswald Regular"/>
              <a:ea typeface="Oswald Regular"/>
              <a:cs typeface="Oswald Regular"/>
              <a:sym typeface="Oswald Regular"/>
            </a:endParaRPr>
          </a:p>
          <a:p>
            <a:pPr marL="0" lvl="0" indent="0" algn="l" rtl="0">
              <a:spcBef>
                <a:spcPts val="0"/>
              </a:spcBef>
              <a:spcAft>
                <a:spcPts val="0"/>
              </a:spcAft>
              <a:buNone/>
            </a:pPr>
            <a:r>
              <a:rPr lang="en-GB">
                <a:latin typeface="Oswald Regular"/>
                <a:ea typeface="Oswald Regular"/>
                <a:cs typeface="Oswald Regular"/>
                <a:sym typeface="Oswald Regular"/>
              </a:rPr>
              <a:t>1000 BZ Amsterdam</a:t>
            </a:r>
            <a:endParaRPr>
              <a:latin typeface="Oswald Regular"/>
              <a:ea typeface="Oswald Regular"/>
              <a:cs typeface="Oswald Regular"/>
              <a:sym typeface="Oswald Regular"/>
            </a:endParaRPr>
          </a:p>
          <a:p>
            <a:pPr marL="0" lvl="0" indent="0" algn="l" rtl="0">
              <a:spcBef>
                <a:spcPts val="0"/>
              </a:spcBef>
              <a:spcAft>
                <a:spcPts val="0"/>
              </a:spcAft>
              <a:buNone/>
            </a:pPr>
            <a:r>
              <a:rPr lang="en-GB">
                <a:latin typeface="Oswald Regular"/>
                <a:ea typeface="Oswald Regular"/>
                <a:cs typeface="Oswald Regular"/>
                <a:sym typeface="Oswald Regular"/>
              </a:rPr>
              <a:t>Netherlands</a:t>
            </a:r>
            <a:endParaRPr>
              <a:latin typeface="Oswald Regular"/>
              <a:ea typeface="Oswald Regular"/>
              <a:cs typeface="Oswald Regular"/>
              <a:sym typeface="Oswald Regular"/>
            </a:endParaRPr>
          </a:p>
          <a:p>
            <a:pPr marL="0" lvl="0" indent="0" algn="l" rtl="0">
              <a:lnSpc>
                <a:spcPct val="90000"/>
              </a:lnSpc>
              <a:spcBef>
                <a:spcPts val="750"/>
              </a:spcBef>
              <a:spcAft>
                <a:spcPts val="0"/>
              </a:spcAft>
              <a:buNone/>
            </a:pPr>
            <a:endParaRPr sz="1200">
              <a:latin typeface="Oswald Regular"/>
              <a:ea typeface="Oswald Regular"/>
              <a:cs typeface="Oswald Regular"/>
              <a:sym typeface="Oswald Regular"/>
            </a:endParaRPr>
          </a:p>
        </p:txBody>
      </p:sp>
      <p:cxnSp>
        <p:nvCxnSpPr>
          <p:cNvPr id="568" name="Google Shape;568;p62"/>
          <p:cNvCxnSpPr/>
          <p:nvPr/>
        </p:nvCxnSpPr>
        <p:spPr>
          <a:xfrm>
            <a:off x="4572000" y="1635646"/>
            <a:ext cx="0" cy="2880300"/>
          </a:xfrm>
          <a:prstGeom prst="straightConnector1">
            <a:avLst/>
          </a:prstGeom>
          <a:noFill/>
          <a:ln w="9525" cap="flat" cmpd="sng">
            <a:solidFill>
              <a:srgbClr val="424242"/>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4"/>
          <p:cNvSpPr txBox="1">
            <a:spLocks noGrp="1"/>
          </p:cNvSpPr>
          <p:nvPr>
            <p:ph type="title"/>
          </p:nvPr>
        </p:nvSpPr>
        <p:spPr>
          <a:xfrm>
            <a:off x="629841" y="339189"/>
            <a:ext cx="3097500" cy="474300"/>
          </a:xfrm>
          <a:prstGeom prst="rect">
            <a:avLst/>
          </a:prstGeom>
          <a:noFill/>
          <a:ln>
            <a:noFill/>
          </a:ln>
        </p:spPr>
        <p:txBody>
          <a:bodyPr spcFirstLastPara="1" wrap="square" lIns="68575" tIns="0" rIns="68575" bIns="0" anchor="t" anchorCtr="0">
            <a:noAutofit/>
          </a:bodyPr>
          <a:lstStyle/>
          <a:p>
            <a:pPr marL="0" lvl="0" indent="0" algn="l" rtl="0">
              <a:spcBef>
                <a:spcPts val="0"/>
              </a:spcBef>
              <a:spcAft>
                <a:spcPts val="0"/>
              </a:spcAft>
              <a:buClr>
                <a:srgbClr val="000000"/>
              </a:buClr>
              <a:buSzPts val="2800"/>
              <a:buFont typeface="Oswald"/>
              <a:buNone/>
            </a:pPr>
            <a:r>
              <a:rPr lang="en-GB" sz="1800"/>
              <a:t>MY DECISION,</a:t>
            </a:r>
            <a:br>
              <a:rPr lang="en-GB" sz="1800"/>
            </a:br>
            <a:r>
              <a:rPr lang="en-GB" sz="1800"/>
              <a:t>MY LIFE	</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289" name="Google Shape;289;p44"/>
          <p:cNvSpPr txBox="1"/>
          <p:nvPr/>
        </p:nvSpPr>
        <p:spPr>
          <a:xfrm>
            <a:off x="2244906" y="2163750"/>
            <a:ext cx="3862200" cy="408000"/>
          </a:xfrm>
          <a:prstGeom prst="rect">
            <a:avLst/>
          </a:prstGeom>
          <a:noFill/>
          <a:ln>
            <a:noFill/>
          </a:ln>
        </p:spPr>
        <p:txBody>
          <a:bodyPr spcFirstLastPara="1" wrap="square" lIns="68350" tIns="34275" rIns="68350" bIns="34275" anchor="t" anchorCtr="0">
            <a:noAutofit/>
          </a:bodyPr>
          <a:lstStyle/>
          <a:p>
            <a:pPr marL="0" lvl="0" indent="0" algn="l" rtl="0">
              <a:lnSpc>
                <a:spcPct val="115000"/>
              </a:lnSpc>
              <a:spcBef>
                <a:spcPts val="0"/>
              </a:spcBef>
              <a:spcAft>
                <a:spcPts val="2000"/>
              </a:spcAft>
              <a:buNone/>
            </a:pPr>
            <a:r>
              <a:rPr lang="en-GB" sz="2000" dirty="0">
                <a:latin typeface="Oswald Regular"/>
                <a:ea typeface="Oswald Regular"/>
                <a:cs typeface="Oswald Regular"/>
                <a:sym typeface="Oswald Regular"/>
              </a:rPr>
              <a:t>What is important for you to decide on:  </a:t>
            </a:r>
            <a:endParaRPr sz="2000" dirty="0">
              <a:latin typeface="Oswald Regular"/>
              <a:ea typeface="Oswald Regular"/>
              <a:cs typeface="Oswald Regular"/>
              <a:sym typeface="Oswald Regular"/>
            </a:endParaRPr>
          </a:p>
        </p:txBody>
      </p:sp>
      <p:sp>
        <p:nvSpPr>
          <p:cNvPr id="292" name="Google Shape;292;p44"/>
          <p:cNvSpPr txBox="1"/>
          <p:nvPr/>
        </p:nvSpPr>
        <p:spPr>
          <a:xfrm flipH="1">
            <a:off x="10462436" y="4253022"/>
            <a:ext cx="212650" cy="4845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3" name="Google Shape;293;p44"/>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dirty="0">
                <a:solidFill>
                  <a:srgbClr val="666666"/>
                </a:solidFill>
                <a:latin typeface="Oswald"/>
                <a:ea typeface="Oswald"/>
                <a:cs typeface="Oswald"/>
                <a:sym typeface="Oswald"/>
              </a:rPr>
              <a:t>W4R 2020 ACTIVITY: </a:t>
            </a:r>
            <a:r>
              <a:rPr lang="en-GB" sz="800" b="1" dirty="0">
                <a:latin typeface="Oswald"/>
                <a:ea typeface="Oswald"/>
                <a:cs typeface="Oswald"/>
                <a:sym typeface="Oswald"/>
              </a:rPr>
              <a:t>DEMANDING WOMEN’S RIGHTS</a:t>
            </a:r>
            <a:endParaRPr sz="800" b="1" dirty="0">
              <a:solidFill>
                <a:srgbClr val="666666"/>
              </a:solidFill>
              <a:latin typeface="Oswald"/>
              <a:ea typeface="Oswald"/>
              <a:cs typeface="Oswald"/>
              <a:sym typeface="Oswald"/>
            </a:endParaRPr>
          </a:p>
        </p:txBody>
      </p:sp>
      <p:sp>
        <p:nvSpPr>
          <p:cNvPr id="294" name="Google Shape;294;p44"/>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3</a:t>
            </a:fld>
            <a:endParaRPr sz="800" b="1">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5"/>
          <p:cNvSpPr txBox="1">
            <a:spLocks noGrp="1"/>
          </p:cNvSpPr>
          <p:nvPr>
            <p:ph type="title"/>
          </p:nvPr>
        </p:nvSpPr>
        <p:spPr>
          <a:xfrm>
            <a:off x="629841" y="339189"/>
            <a:ext cx="3097500" cy="474300"/>
          </a:xfrm>
          <a:prstGeom prst="rect">
            <a:avLst/>
          </a:prstGeom>
          <a:noFill/>
          <a:ln>
            <a:noFill/>
          </a:ln>
        </p:spPr>
        <p:txBody>
          <a:bodyPr spcFirstLastPara="1" wrap="square" lIns="68575" tIns="0" rIns="68575" bIns="0" anchor="t" anchorCtr="0">
            <a:noAutofit/>
          </a:bodyPr>
          <a:lstStyle/>
          <a:p>
            <a:pPr marL="0" lvl="0" indent="0" algn="l" rtl="0">
              <a:spcBef>
                <a:spcPts val="0"/>
              </a:spcBef>
              <a:spcAft>
                <a:spcPts val="0"/>
              </a:spcAft>
              <a:buClr>
                <a:srgbClr val="000000"/>
              </a:buClr>
              <a:buSzPts val="2800"/>
              <a:buFont typeface="Oswald"/>
              <a:buNone/>
            </a:pPr>
            <a:r>
              <a:rPr lang="en-GB" sz="1800"/>
              <a:t>MY DECISION,</a:t>
            </a:r>
            <a:br>
              <a:rPr lang="en-GB" sz="1800"/>
            </a:br>
            <a:r>
              <a:rPr lang="en-GB" sz="1800"/>
              <a:t>MY LIFE	</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300" name="Google Shape;300;p45"/>
          <p:cNvSpPr txBox="1"/>
          <p:nvPr/>
        </p:nvSpPr>
        <p:spPr>
          <a:xfrm>
            <a:off x="1196600" y="1356125"/>
            <a:ext cx="6268800" cy="2874000"/>
          </a:xfrm>
          <a:prstGeom prst="rect">
            <a:avLst/>
          </a:prstGeom>
          <a:noFill/>
          <a:ln>
            <a:noFill/>
          </a:ln>
        </p:spPr>
        <p:txBody>
          <a:bodyPr spcFirstLastPara="1" wrap="square" lIns="68350" tIns="34275" rIns="68350" bIns="34275" anchor="t" anchorCtr="0">
            <a:noAutofit/>
          </a:bodyPr>
          <a:lstStyle/>
          <a:p>
            <a:pPr marL="213558" lvl="0" indent="-207208" algn="l" rtl="0">
              <a:lnSpc>
                <a:spcPct val="115000"/>
              </a:lnSpc>
              <a:spcBef>
                <a:spcPts val="0"/>
              </a:spcBef>
              <a:spcAft>
                <a:spcPts val="0"/>
              </a:spcAft>
              <a:buSzPts val="2000"/>
              <a:buChar char="•"/>
            </a:pPr>
            <a:r>
              <a:rPr lang="en-GB" sz="2000">
                <a:latin typeface="Oswald Regular"/>
                <a:ea typeface="Oswald Regular"/>
                <a:cs typeface="Oswald Regular"/>
                <a:sym typeface="Oswald Regular"/>
              </a:rPr>
              <a:t>How do you feel when you can’t decide on something yourself?</a:t>
            </a:r>
            <a:endParaRPr sz="2000">
              <a:latin typeface="Oswald Regular"/>
              <a:ea typeface="Oswald Regular"/>
              <a:cs typeface="Oswald Regular"/>
              <a:sym typeface="Oswald Regular"/>
            </a:endParaRPr>
          </a:p>
          <a:p>
            <a:pPr marL="213558" lvl="0" indent="-207208" algn="l" rtl="0">
              <a:lnSpc>
                <a:spcPct val="115000"/>
              </a:lnSpc>
              <a:spcBef>
                <a:spcPts val="2000"/>
              </a:spcBef>
              <a:spcAft>
                <a:spcPts val="0"/>
              </a:spcAft>
              <a:buSzPts val="2000"/>
              <a:buChar char="•"/>
            </a:pPr>
            <a:r>
              <a:rPr lang="en-GB" sz="2000">
                <a:latin typeface="Oswald Regular"/>
                <a:ea typeface="Oswald Regular"/>
                <a:cs typeface="Oswald Regular"/>
                <a:sym typeface="Oswald Regular"/>
              </a:rPr>
              <a:t>How would you feel if someone else was given responsibility to approve, or not, the decisions you feel are important for you </a:t>
            </a:r>
            <a:br>
              <a:rPr lang="en-GB" sz="2000">
                <a:latin typeface="Oswald Regular"/>
                <a:ea typeface="Oswald Regular"/>
                <a:cs typeface="Oswald Regular"/>
                <a:sym typeface="Oswald Regular"/>
              </a:rPr>
            </a:br>
            <a:r>
              <a:rPr lang="en-GB" sz="2000">
                <a:latin typeface="Oswald Regular"/>
                <a:ea typeface="Oswald Regular"/>
                <a:cs typeface="Oswald Regular"/>
                <a:sym typeface="Oswald Regular"/>
              </a:rPr>
              <a:t>to decide? </a:t>
            </a:r>
            <a:endParaRPr sz="2000">
              <a:latin typeface="Oswald Regular"/>
              <a:ea typeface="Oswald Regular"/>
              <a:cs typeface="Oswald Regular"/>
              <a:sym typeface="Oswald Regular"/>
            </a:endParaRPr>
          </a:p>
          <a:p>
            <a:pPr marL="213558" lvl="0" indent="-207208" algn="l" rtl="0">
              <a:lnSpc>
                <a:spcPct val="115000"/>
              </a:lnSpc>
              <a:spcBef>
                <a:spcPts val="2000"/>
              </a:spcBef>
              <a:spcAft>
                <a:spcPts val="2000"/>
              </a:spcAft>
              <a:buSzPts val="2000"/>
              <a:buChar char="•"/>
            </a:pPr>
            <a:r>
              <a:rPr lang="en-GB" sz="2000">
                <a:latin typeface="Oswald Regular"/>
                <a:ea typeface="Oswald Regular"/>
                <a:cs typeface="Oswald Regular"/>
                <a:sym typeface="Oswald Regular"/>
              </a:rPr>
              <a:t>Is there any difference in your community or country between what people of different genders are able to decide? Why, or why not?</a:t>
            </a:r>
            <a:endParaRPr sz="2000">
              <a:latin typeface="Oswald Regular"/>
              <a:ea typeface="Oswald Regular"/>
              <a:cs typeface="Oswald Regular"/>
              <a:sym typeface="Oswald Regular"/>
            </a:endParaRPr>
          </a:p>
        </p:txBody>
      </p:sp>
      <p:sp>
        <p:nvSpPr>
          <p:cNvPr id="301" name="Google Shape;301;p45"/>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302" name="Google Shape;302;p45"/>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4</a:t>
            </a:fld>
            <a:endParaRPr sz="800" b="1">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46"/>
          <p:cNvPicPr preferRelativeResize="0"/>
          <p:nvPr/>
        </p:nvPicPr>
        <p:blipFill rotWithShape="1">
          <a:blip r:embed="rId3">
            <a:alphaModFix/>
          </a:blip>
          <a:srcRect l="159" r="149"/>
          <a:stretch/>
        </p:blipFill>
        <p:spPr>
          <a:xfrm>
            <a:off x="0" y="0"/>
            <a:ext cx="9144000" cy="5143500"/>
          </a:xfrm>
          <a:prstGeom prst="rect">
            <a:avLst/>
          </a:prstGeom>
          <a:noFill/>
          <a:ln>
            <a:noFill/>
          </a:ln>
        </p:spPr>
      </p:pic>
      <p:sp>
        <p:nvSpPr>
          <p:cNvPr id="308" name="Google Shape;308;p46"/>
          <p:cNvSpPr txBox="1"/>
          <p:nvPr/>
        </p:nvSpPr>
        <p:spPr>
          <a:xfrm>
            <a:off x="1479550" y="2695700"/>
            <a:ext cx="3175800" cy="89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400" b="1" i="0" u="none" strike="noStrike" cap="none">
                <a:solidFill>
                  <a:srgbClr val="FFFFFF"/>
                </a:solidFill>
              </a:rPr>
              <a:t>“WHEN A WOMAN FEELS THAT SHE </a:t>
            </a:r>
            <a:br>
              <a:rPr lang="en-GB" sz="1400" b="1" i="0" u="none" strike="noStrike" cap="none">
                <a:solidFill>
                  <a:srgbClr val="FFFFFF"/>
                </a:solidFill>
              </a:rPr>
            </a:br>
            <a:r>
              <a:rPr lang="en-GB" sz="1400" b="1" i="0" u="none" strike="noStrike" cap="none">
                <a:solidFill>
                  <a:srgbClr val="FFFFFF"/>
                </a:solidFill>
              </a:rPr>
              <a:t>CAN’T CARRY OUT BASIC TASKS... </a:t>
            </a:r>
            <a:br>
              <a:rPr lang="en-GB" sz="1400" b="1" i="0" u="none" strike="noStrike" cap="none">
                <a:solidFill>
                  <a:srgbClr val="FFFFFF"/>
                </a:solidFill>
              </a:rPr>
            </a:br>
            <a:r>
              <a:rPr lang="en-GB" sz="1400" b="1" i="0" u="none" strike="noStrike" cap="none">
                <a:solidFill>
                  <a:srgbClr val="FFFFFF"/>
                </a:solidFill>
              </a:rPr>
              <a:t>THIS RESTRICTS HER HUMANITY”         </a:t>
            </a:r>
            <a:endParaRPr b="1"/>
          </a:p>
          <a:p>
            <a:pPr marL="0" marR="0" lvl="0" indent="0" algn="l" rtl="0">
              <a:spcBef>
                <a:spcPts val="0"/>
              </a:spcBef>
              <a:spcAft>
                <a:spcPts val="0"/>
              </a:spcAft>
              <a:buNone/>
            </a:pPr>
            <a:r>
              <a:rPr lang="en-GB" sz="1400" b="1" i="0" u="none" strike="noStrike" cap="none">
                <a:solidFill>
                  <a:srgbClr val="FFFFFF"/>
                </a:solidFill>
              </a:rPr>
              <a:t>                      </a:t>
            </a:r>
            <a:r>
              <a:rPr lang="en-GB" b="1">
                <a:solidFill>
                  <a:srgbClr val="FFFFFF"/>
                </a:solidFill>
              </a:rPr>
              <a:t>    	</a:t>
            </a:r>
            <a:r>
              <a:rPr lang="en-GB" sz="1400" i="0" u="none" strike="noStrike" cap="none">
                <a:solidFill>
                  <a:srgbClr val="FFFFFF"/>
                </a:solidFill>
              </a:rPr>
              <a:t> NASSIMA AL-SADA</a:t>
            </a:r>
            <a:endParaRPr/>
          </a:p>
          <a:p>
            <a:pPr marL="0" marR="0" lvl="0" indent="0" algn="l" rtl="0">
              <a:spcBef>
                <a:spcPts val="0"/>
              </a:spcBef>
              <a:spcAft>
                <a:spcPts val="0"/>
              </a:spcAft>
              <a:buNone/>
            </a:pPr>
            <a:endParaRPr sz="1400" b="1" i="0" u="none" strike="noStrike" cap="none">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7"/>
          <p:cNvSpPr txBox="1">
            <a:spLocks noGrp="1"/>
          </p:cNvSpPr>
          <p:nvPr>
            <p:ph type="title"/>
          </p:nvPr>
        </p:nvSpPr>
        <p:spPr>
          <a:xfrm>
            <a:off x="629841" y="339189"/>
            <a:ext cx="3097500" cy="474300"/>
          </a:xfrm>
          <a:prstGeom prst="rect">
            <a:avLst/>
          </a:prstGeom>
          <a:noFill/>
          <a:ln>
            <a:noFill/>
          </a:ln>
        </p:spPr>
        <p:txBody>
          <a:bodyPr spcFirstLastPara="1" wrap="square" lIns="72000" tIns="0" rIns="68575" bIns="0" anchor="t" anchorCtr="0">
            <a:noAutofit/>
          </a:bodyPr>
          <a:lstStyle/>
          <a:p>
            <a:pPr marL="0" lvl="0" indent="0" algn="l" rtl="0">
              <a:spcBef>
                <a:spcPts val="0"/>
              </a:spcBef>
              <a:spcAft>
                <a:spcPts val="0"/>
              </a:spcAft>
              <a:buClr>
                <a:srgbClr val="000000"/>
              </a:buClr>
              <a:buSzPts val="2800"/>
              <a:buFont typeface="Oswald"/>
              <a:buNone/>
            </a:pPr>
            <a:r>
              <a:rPr lang="en-GB" sz="1800"/>
              <a:t>MALE GUARDIANSHIP </a:t>
            </a:r>
            <a:endParaRPr sz="1800"/>
          </a:p>
          <a:p>
            <a:pPr marL="0" lvl="0" indent="0" algn="l" rtl="0">
              <a:spcBef>
                <a:spcPts val="0"/>
              </a:spcBef>
              <a:spcAft>
                <a:spcPts val="0"/>
              </a:spcAft>
              <a:buClr>
                <a:srgbClr val="000000"/>
              </a:buClr>
              <a:buSzPts val="2800"/>
              <a:buFont typeface="Oswald"/>
              <a:buNone/>
            </a:pPr>
            <a:r>
              <a:rPr lang="en-GB" sz="1800"/>
              <a:t>SYSTEM	</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314" name="Google Shape;314;p47"/>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315" name="Google Shape;315;p47"/>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6</a:t>
            </a:fld>
            <a:endParaRPr sz="800" b="1">
              <a:latin typeface="Oswald"/>
              <a:ea typeface="Oswald"/>
              <a:cs typeface="Oswald"/>
              <a:sym typeface="Oswald"/>
            </a:endParaRPr>
          </a:p>
        </p:txBody>
      </p:sp>
      <p:sp>
        <p:nvSpPr>
          <p:cNvPr id="316" name="Google Shape;316;p47"/>
          <p:cNvSpPr txBox="1"/>
          <p:nvPr/>
        </p:nvSpPr>
        <p:spPr>
          <a:xfrm>
            <a:off x="1196600" y="1356125"/>
            <a:ext cx="5906400" cy="3233700"/>
          </a:xfrm>
          <a:prstGeom prst="rect">
            <a:avLst/>
          </a:prstGeom>
          <a:noFill/>
          <a:ln>
            <a:noFill/>
          </a:ln>
        </p:spPr>
        <p:txBody>
          <a:bodyPr spcFirstLastPara="1" wrap="square" lIns="68350" tIns="34275" rIns="68350" bIns="34275" anchor="t" anchorCtr="0">
            <a:noAutofit/>
          </a:bodyPr>
          <a:lstStyle/>
          <a:p>
            <a:pPr marL="0" lvl="0" indent="0" algn="l" rtl="0">
              <a:lnSpc>
                <a:spcPct val="115000"/>
              </a:lnSpc>
              <a:spcBef>
                <a:spcPts val="0"/>
              </a:spcBef>
              <a:spcAft>
                <a:spcPts val="0"/>
              </a:spcAft>
              <a:buNone/>
            </a:pPr>
            <a:r>
              <a:rPr lang="en-GB" sz="2000">
                <a:latin typeface="Oswald Regular"/>
                <a:ea typeface="Oswald Regular"/>
                <a:cs typeface="Oswald Regular"/>
                <a:sym typeface="Oswald Regular"/>
              </a:rPr>
              <a:t>The male guardianship system in Saudi Arabia requires all women to legally have a male guardian (who can be father, husband, brother, or son) to make decisions and give permission for different aspects of their lives. In some cases where a woman is widowed, their male guardian may be their son, regardless of age, who has the authority to make decisions on behalf of their mother. </a:t>
            </a:r>
            <a:endParaRPr sz="2000">
              <a:latin typeface="Oswald Regular"/>
              <a:ea typeface="Oswald Regular"/>
              <a:cs typeface="Oswald Regular"/>
              <a:sym typeface="Oswald Regular"/>
            </a:endParaRPr>
          </a:p>
          <a:p>
            <a:pPr marL="170878" lvl="0" indent="-37528" algn="l" rtl="0">
              <a:lnSpc>
                <a:spcPct val="115000"/>
              </a:lnSpc>
              <a:spcBef>
                <a:spcPts val="750"/>
              </a:spcBef>
              <a:spcAft>
                <a:spcPts val="0"/>
              </a:spcAft>
              <a:buNone/>
            </a:pPr>
            <a:endParaRPr sz="2000">
              <a:latin typeface="Oswald Regular"/>
              <a:ea typeface="Oswald Regular"/>
              <a:cs typeface="Oswald Regular"/>
              <a:sym typeface="Oswald Regular"/>
            </a:endParaRPr>
          </a:p>
          <a:p>
            <a:pPr marL="0" lvl="0" indent="0" algn="l" rtl="0">
              <a:lnSpc>
                <a:spcPct val="115000"/>
              </a:lnSpc>
              <a:spcBef>
                <a:spcPts val="375"/>
              </a:spcBef>
              <a:spcAft>
                <a:spcPts val="0"/>
              </a:spcAft>
              <a:buNone/>
            </a:pPr>
            <a:endParaRPr sz="2000">
              <a:latin typeface="Oswald Regular"/>
              <a:ea typeface="Oswald Regular"/>
              <a:cs typeface="Oswald Regular"/>
              <a:sym typeface="Oswald Regul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629841" y="339189"/>
            <a:ext cx="3097500" cy="474300"/>
          </a:xfrm>
          <a:prstGeom prst="rect">
            <a:avLst/>
          </a:prstGeom>
          <a:noFill/>
          <a:ln>
            <a:noFill/>
          </a:ln>
        </p:spPr>
        <p:txBody>
          <a:bodyPr spcFirstLastPara="1" wrap="square" lIns="72000" tIns="0" rIns="68575" bIns="0" anchor="t" anchorCtr="0">
            <a:noAutofit/>
          </a:bodyPr>
          <a:lstStyle/>
          <a:p>
            <a:pPr marL="0" lvl="0" indent="0" algn="l" rtl="0">
              <a:spcBef>
                <a:spcPts val="0"/>
              </a:spcBef>
              <a:spcAft>
                <a:spcPts val="0"/>
              </a:spcAft>
              <a:buClr>
                <a:srgbClr val="000000"/>
              </a:buClr>
              <a:buSzPts val="2800"/>
              <a:buFont typeface="Oswald"/>
              <a:buNone/>
            </a:pPr>
            <a:r>
              <a:rPr lang="en-GB" sz="1800"/>
              <a:t>WHICH RIGHTS ARE AT RISK UNDER MALE GUARDIANSHIP	</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331" name="Google Shape;331;p49"/>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332" name="Google Shape;332;p49"/>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7</a:t>
            </a:fld>
            <a:endParaRPr sz="800" b="1">
              <a:latin typeface="Oswald"/>
              <a:ea typeface="Oswald"/>
              <a:cs typeface="Oswald"/>
              <a:sym typeface="Oswald"/>
            </a:endParaRPr>
          </a:p>
        </p:txBody>
      </p:sp>
      <p:sp>
        <p:nvSpPr>
          <p:cNvPr id="348" name="Google Shape;348;p49"/>
          <p:cNvSpPr txBox="1"/>
          <p:nvPr/>
        </p:nvSpPr>
        <p:spPr>
          <a:xfrm>
            <a:off x="629850" y="1367875"/>
            <a:ext cx="2484000" cy="3022200"/>
          </a:xfrm>
          <a:prstGeom prst="rect">
            <a:avLst/>
          </a:prstGeom>
          <a:noFill/>
          <a:ln>
            <a:noFill/>
          </a:ln>
        </p:spPr>
        <p:txBody>
          <a:bodyPr spcFirstLastPara="1" wrap="square" lIns="91425" tIns="91425" rIns="91425" bIns="91425" anchor="t" anchorCtr="0">
            <a:noAutofit/>
          </a:bodyPr>
          <a:lstStyle/>
          <a:p>
            <a:pPr marL="230399" lvl="0" indent="-319299" algn="l" rtl="0">
              <a:lnSpc>
                <a:spcPct val="100000"/>
              </a:lnSpc>
              <a:spcBef>
                <a:spcPts val="0"/>
              </a:spcBef>
              <a:spcAft>
                <a:spcPts val="0"/>
              </a:spcAft>
              <a:buSzPts val="1400"/>
              <a:buFont typeface="Oswald"/>
              <a:buAutoNum type="arabicPeriod"/>
            </a:pPr>
            <a:r>
              <a:rPr lang="en-GB" dirty="0">
                <a:solidFill>
                  <a:srgbClr val="073763"/>
                </a:solidFill>
                <a:latin typeface="Oswald"/>
                <a:ea typeface="Oswald"/>
                <a:cs typeface="Oswald"/>
                <a:sym typeface="Oswald"/>
              </a:rPr>
              <a:t>Freedom and equality in dignity and rights</a:t>
            </a:r>
            <a:endParaRPr dirty="0">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SzPts val="1400"/>
              <a:buFont typeface="Oswald"/>
              <a:buAutoNum type="arabicPeriod"/>
            </a:pPr>
            <a:r>
              <a:rPr lang="en-GB" dirty="0">
                <a:solidFill>
                  <a:srgbClr val="073763"/>
                </a:solidFill>
                <a:latin typeface="Oswald"/>
                <a:ea typeface="Oswald"/>
                <a:cs typeface="Oswald"/>
                <a:sym typeface="Oswald"/>
              </a:rPr>
              <a:t>Non-discrimination</a:t>
            </a:r>
            <a:endParaRPr dirty="0">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SzPts val="1400"/>
              <a:buFont typeface="Oswald"/>
              <a:buAutoNum type="arabicPeriod"/>
            </a:pPr>
            <a:r>
              <a:rPr lang="en-GB" dirty="0">
                <a:solidFill>
                  <a:srgbClr val="073763"/>
                </a:solidFill>
                <a:latin typeface="Oswald"/>
                <a:ea typeface="Oswald"/>
                <a:cs typeface="Oswald"/>
                <a:sym typeface="Oswald"/>
              </a:rPr>
              <a:t>Right to life, liberty and security of person</a:t>
            </a:r>
            <a:endParaRPr dirty="0">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SzPts val="1400"/>
              <a:buFont typeface="Oswald"/>
              <a:buAutoNum type="arabicPeriod"/>
            </a:pPr>
            <a:r>
              <a:rPr lang="en-GB" dirty="0">
                <a:solidFill>
                  <a:srgbClr val="073763"/>
                </a:solidFill>
                <a:latin typeface="Oswald"/>
                <a:ea typeface="Oswald"/>
                <a:cs typeface="Oswald"/>
                <a:sym typeface="Oswald"/>
              </a:rPr>
              <a:t>Freedom from slavery</a:t>
            </a:r>
            <a:endParaRPr dirty="0">
              <a:solidFill>
                <a:srgbClr val="073763"/>
              </a:solidFill>
              <a:latin typeface="Oswald"/>
              <a:ea typeface="Oswald"/>
              <a:cs typeface="Oswald"/>
              <a:sym typeface="Oswald"/>
            </a:endParaRPr>
          </a:p>
          <a:p>
            <a:pPr marL="230399" lvl="0" indent="-319299" algn="l" rtl="0">
              <a:lnSpc>
                <a:spcPct val="100000"/>
              </a:lnSpc>
              <a:spcBef>
                <a:spcPts val="1500"/>
              </a:spcBef>
              <a:spcAft>
                <a:spcPts val="1500"/>
              </a:spcAft>
              <a:buSzPts val="1400"/>
              <a:buFont typeface="Oswald"/>
              <a:buAutoNum type="arabicPeriod"/>
            </a:pPr>
            <a:r>
              <a:rPr lang="en-GB" dirty="0">
                <a:solidFill>
                  <a:srgbClr val="073763"/>
                </a:solidFill>
                <a:latin typeface="Oswald"/>
                <a:ea typeface="Oswald"/>
                <a:cs typeface="Oswald"/>
                <a:sym typeface="Oswald"/>
              </a:rPr>
              <a:t>Freedom from torture</a:t>
            </a:r>
            <a:endParaRPr dirty="0">
              <a:latin typeface="Oswald Regular"/>
              <a:ea typeface="Oswald Regular"/>
              <a:cs typeface="Oswald Regular"/>
              <a:sym typeface="Oswald Regular"/>
            </a:endParaRPr>
          </a:p>
        </p:txBody>
      </p:sp>
      <p:sp>
        <p:nvSpPr>
          <p:cNvPr id="349" name="Google Shape;349;p49"/>
          <p:cNvSpPr txBox="1"/>
          <p:nvPr/>
        </p:nvSpPr>
        <p:spPr>
          <a:xfrm>
            <a:off x="3330588" y="1367875"/>
            <a:ext cx="2484000" cy="3022200"/>
          </a:xfrm>
          <a:prstGeom prst="rect">
            <a:avLst/>
          </a:prstGeom>
          <a:noFill/>
          <a:ln>
            <a:noFill/>
          </a:ln>
        </p:spPr>
        <p:txBody>
          <a:bodyPr spcFirstLastPara="1" wrap="square" lIns="91425" tIns="91425" rIns="91425" bIns="91425" anchor="t" anchorCtr="0">
            <a:noAutofit/>
          </a:bodyPr>
          <a:lstStyle/>
          <a:p>
            <a:pPr marL="230399" lvl="0" indent="-319299" algn="l" rtl="0">
              <a:lnSpc>
                <a:spcPct val="100000"/>
              </a:lnSpc>
              <a:spcBef>
                <a:spcPts val="0"/>
              </a:spcBef>
              <a:spcAft>
                <a:spcPts val="0"/>
              </a:spcAft>
              <a:buSzPts val="1400"/>
              <a:buFont typeface="Oswald"/>
              <a:buAutoNum type="arabicPeriod" startAt="6"/>
            </a:pPr>
            <a:r>
              <a:rPr lang="en-GB" dirty="0">
                <a:solidFill>
                  <a:srgbClr val="073763"/>
                </a:solidFill>
                <a:latin typeface="Oswald"/>
                <a:ea typeface="Oswald"/>
                <a:cs typeface="Oswald"/>
                <a:sym typeface="Oswald"/>
              </a:rPr>
              <a:t>All are protected by the law </a:t>
            </a:r>
            <a:endParaRPr dirty="0">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SzPts val="1400"/>
              <a:buFont typeface="Oswald"/>
              <a:buAutoNum type="arabicPeriod" startAt="6"/>
            </a:pPr>
            <a:r>
              <a:rPr lang="en-GB" dirty="0">
                <a:solidFill>
                  <a:srgbClr val="073763"/>
                </a:solidFill>
                <a:latin typeface="Oswald"/>
                <a:ea typeface="Oswald"/>
                <a:cs typeface="Oswald"/>
                <a:sym typeface="Oswald"/>
              </a:rPr>
              <a:t>All are equal before the law </a:t>
            </a:r>
            <a:endParaRPr dirty="0">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SzPts val="1400"/>
              <a:buFont typeface="Oswald"/>
              <a:buAutoNum type="arabicPeriod" startAt="6"/>
            </a:pPr>
            <a:r>
              <a:rPr lang="en-GB" dirty="0">
                <a:solidFill>
                  <a:srgbClr val="073763"/>
                </a:solidFill>
                <a:latin typeface="Oswald"/>
                <a:ea typeface="Oswald"/>
                <a:cs typeface="Oswald"/>
                <a:sym typeface="Oswald"/>
              </a:rPr>
              <a:t>A remedy when rights have been violated </a:t>
            </a:r>
            <a:endParaRPr dirty="0">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SzPts val="1400"/>
              <a:buFont typeface="Oswald"/>
              <a:buAutoNum type="arabicPeriod" startAt="6"/>
            </a:pPr>
            <a:r>
              <a:rPr lang="en-GB" dirty="0">
                <a:solidFill>
                  <a:srgbClr val="073763"/>
                </a:solidFill>
                <a:latin typeface="Oswald"/>
                <a:ea typeface="Oswald"/>
                <a:cs typeface="Oswald"/>
                <a:sym typeface="Oswald"/>
              </a:rPr>
              <a:t>No unjust detention, imprisonment or exile </a:t>
            </a:r>
            <a:endParaRPr dirty="0">
              <a:solidFill>
                <a:srgbClr val="073763"/>
              </a:solidFill>
              <a:latin typeface="Oswald"/>
              <a:ea typeface="Oswald"/>
              <a:cs typeface="Oswald"/>
              <a:sym typeface="Oswald"/>
            </a:endParaRPr>
          </a:p>
          <a:p>
            <a:pPr marL="230399" lvl="0" indent="-319299" algn="l" rtl="0">
              <a:lnSpc>
                <a:spcPct val="100000"/>
              </a:lnSpc>
              <a:spcBef>
                <a:spcPts val="1500"/>
              </a:spcBef>
              <a:spcAft>
                <a:spcPts val="1500"/>
              </a:spcAft>
              <a:buSzPts val="1400"/>
              <a:buFont typeface="Oswald"/>
              <a:buAutoNum type="arabicPeriod" startAt="6"/>
            </a:pPr>
            <a:r>
              <a:rPr lang="en-GB" dirty="0">
                <a:solidFill>
                  <a:srgbClr val="073763"/>
                </a:solidFill>
                <a:latin typeface="Oswald"/>
                <a:ea typeface="Oswald"/>
                <a:cs typeface="Oswald"/>
                <a:sym typeface="Oswald"/>
              </a:rPr>
              <a:t>Right to a fair trial </a:t>
            </a:r>
            <a:endParaRPr dirty="0">
              <a:solidFill>
                <a:srgbClr val="073763"/>
              </a:solidFill>
              <a:latin typeface="Oswald"/>
              <a:ea typeface="Oswald"/>
              <a:cs typeface="Oswald"/>
              <a:sym typeface="Oswald"/>
            </a:endParaRPr>
          </a:p>
        </p:txBody>
      </p:sp>
      <p:sp>
        <p:nvSpPr>
          <p:cNvPr id="350" name="Google Shape;350;p49"/>
          <p:cNvSpPr txBox="1"/>
          <p:nvPr/>
        </p:nvSpPr>
        <p:spPr>
          <a:xfrm>
            <a:off x="6031325" y="1367950"/>
            <a:ext cx="2484000" cy="3022200"/>
          </a:xfrm>
          <a:prstGeom prst="rect">
            <a:avLst/>
          </a:prstGeom>
          <a:noFill/>
          <a:ln>
            <a:noFill/>
          </a:ln>
        </p:spPr>
        <p:txBody>
          <a:bodyPr spcFirstLastPara="1" wrap="square" lIns="91425" tIns="91425" rIns="91425" bIns="91425" anchor="t" anchorCtr="0">
            <a:noAutofit/>
          </a:bodyPr>
          <a:lstStyle/>
          <a:p>
            <a:pPr marL="230399" lvl="0" indent="-319299" algn="l" rtl="0">
              <a:lnSpc>
                <a:spcPct val="100000"/>
              </a:lnSpc>
              <a:spcBef>
                <a:spcPts val="0"/>
              </a:spcBef>
              <a:spcAft>
                <a:spcPts val="0"/>
              </a:spcAft>
              <a:buClr>
                <a:srgbClr val="073763"/>
              </a:buClr>
              <a:buSzPts val="1400"/>
              <a:buFont typeface="Oswald"/>
              <a:buAutoNum type="arabicPeriod" startAt="11"/>
            </a:pPr>
            <a:r>
              <a:rPr lang="en-GB">
                <a:solidFill>
                  <a:srgbClr val="073763"/>
                </a:solidFill>
                <a:latin typeface="Oswald"/>
                <a:ea typeface="Oswald"/>
                <a:cs typeface="Oswald"/>
                <a:sym typeface="Oswald"/>
              </a:rPr>
              <a:t>Innocent until proven guilty</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Clr>
                <a:srgbClr val="073763"/>
              </a:buClr>
              <a:buSzPts val="1400"/>
              <a:buFont typeface="Oswald"/>
              <a:buAutoNum type="arabicPeriod" startAt="11"/>
            </a:pPr>
            <a:r>
              <a:rPr lang="en-GB">
                <a:solidFill>
                  <a:srgbClr val="073763"/>
                </a:solidFill>
                <a:latin typeface="Oswald"/>
                <a:ea typeface="Oswald"/>
                <a:cs typeface="Oswald"/>
                <a:sym typeface="Oswald"/>
              </a:rPr>
              <a:t>Privacy and the right to home and family life </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Clr>
                <a:srgbClr val="073763"/>
              </a:buClr>
              <a:buSzPts val="1400"/>
              <a:buFont typeface="Oswald"/>
              <a:buAutoNum type="arabicPeriod" startAt="11"/>
            </a:pPr>
            <a:r>
              <a:rPr lang="en-GB">
                <a:solidFill>
                  <a:srgbClr val="073763"/>
                </a:solidFill>
                <a:latin typeface="Oswald"/>
                <a:ea typeface="Oswald"/>
                <a:cs typeface="Oswald"/>
                <a:sym typeface="Oswald"/>
              </a:rPr>
              <a:t>Freedom to live </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0"/>
              </a:spcAft>
              <a:buClr>
                <a:srgbClr val="073763"/>
              </a:buClr>
              <a:buSzPts val="1400"/>
              <a:buFont typeface="Oswald"/>
              <a:buAutoNum type="arabicPeriod" startAt="11"/>
            </a:pPr>
            <a:r>
              <a:rPr lang="en-GB">
                <a:solidFill>
                  <a:srgbClr val="073763"/>
                </a:solidFill>
                <a:latin typeface="Oswald"/>
                <a:ea typeface="Oswald"/>
                <a:cs typeface="Oswald"/>
                <a:sym typeface="Oswald"/>
              </a:rPr>
              <a:t>Right to travel freely within state borders and to other countries</a:t>
            </a:r>
            <a:endParaRPr>
              <a:solidFill>
                <a:srgbClr val="073763"/>
              </a:solidFill>
              <a:latin typeface="Oswald"/>
              <a:ea typeface="Oswald"/>
              <a:cs typeface="Oswald"/>
              <a:sym typeface="Oswald"/>
            </a:endParaRPr>
          </a:p>
          <a:p>
            <a:pPr marL="230399" lvl="0" indent="-319299" algn="l" rtl="0">
              <a:lnSpc>
                <a:spcPct val="100000"/>
              </a:lnSpc>
              <a:spcBef>
                <a:spcPts val="1500"/>
              </a:spcBef>
              <a:spcAft>
                <a:spcPts val="1500"/>
              </a:spcAft>
              <a:buClr>
                <a:srgbClr val="073763"/>
              </a:buClr>
              <a:buSzPts val="1400"/>
              <a:buFont typeface="Oswald"/>
              <a:buAutoNum type="arabicPeriod" startAt="11"/>
            </a:pPr>
            <a:r>
              <a:rPr lang="en-GB">
                <a:solidFill>
                  <a:srgbClr val="073763"/>
                </a:solidFill>
                <a:latin typeface="Oswald"/>
                <a:ea typeface="Oswald"/>
                <a:cs typeface="Oswald"/>
                <a:sym typeface="Oswald"/>
              </a:rPr>
              <a:t>Right to a nationality</a:t>
            </a:r>
            <a:endParaRPr>
              <a:solidFill>
                <a:srgbClr val="073763"/>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0"/>
          <p:cNvSpPr txBox="1">
            <a:spLocks noGrp="1"/>
          </p:cNvSpPr>
          <p:nvPr>
            <p:ph type="title"/>
          </p:nvPr>
        </p:nvSpPr>
        <p:spPr>
          <a:xfrm>
            <a:off x="629841" y="339189"/>
            <a:ext cx="3097500" cy="474300"/>
          </a:xfrm>
          <a:prstGeom prst="rect">
            <a:avLst/>
          </a:prstGeom>
          <a:noFill/>
          <a:ln>
            <a:noFill/>
          </a:ln>
        </p:spPr>
        <p:txBody>
          <a:bodyPr spcFirstLastPara="1" wrap="square" lIns="72000" tIns="0" rIns="68575" bIns="0" anchor="t" anchorCtr="0">
            <a:noAutofit/>
          </a:bodyPr>
          <a:lstStyle/>
          <a:p>
            <a:pPr marL="0" lvl="0" indent="0" algn="l" rtl="0">
              <a:spcBef>
                <a:spcPts val="0"/>
              </a:spcBef>
              <a:spcAft>
                <a:spcPts val="0"/>
              </a:spcAft>
              <a:buClr>
                <a:srgbClr val="000000"/>
              </a:buClr>
              <a:buSzPts val="2800"/>
              <a:buFont typeface="Oswald"/>
              <a:buNone/>
            </a:pPr>
            <a:r>
              <a:rPr lang="en-GB" sz="1800"/>
              <a:t>WHICH RIGHTS ARE AT RISK UNDER MALE GUARDIANSHIP	</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356" name="Google Shape;356;p50"/>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357" name="Google Shape;357;p50"/>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8</a:t>
            </a:fld>
            <a:endParaRPr sz="800" b="1">
              <a:latin typeface="Oswald"/>
              <a:ea typeface="Oswald"/>
              <a:cs typeface="Oswald"/>
              <a:sym typeface="Oswald"/>
            </a:endParaRPr>
          </a:p>
        </p:txBody>
      </p:sp>
      <p:sp>
        <p:nvSpPr>
          <p:cNvPr id="373" name="Google Shape;373;p50"/>
          <p:cNvSpPr txBox="1"/>
          <p:nvPr/>
        </p:nvSpPr>
        <p:spPr>
          <a:xfrm>
            <a:off x="629850" y="1367875"/>
            <a:ext cx="2484000" cy="3022200"/>
          </a:xfrm>
          <a:prstGeom prst="rect">
            <a:avLst/>
          </a:prstGeom>
          <a:noFill/>
          <a:ln>
            <a:noFill/>
          </a:ln>
        </p:spPr>
        <p:txBody>
          <a:bodyPr spcFirstLastPara="1" wrap="square" lIns="91425" tIns="91425" rIns="91425" bIns="91425" anchor="t" anchorCtr="0">
            <a:noAutofit/>
          </a:bodyPr>
          <a:lstStyle/>
          <a:p>
            <a:pPr marL="230399" lvl="0" indent="-319299" algn="l" rtl="0">
              <a:lnSpc>
                <a:spcPct val="100000"/>
              </a:lnSpc>
              <a:spcBef>
                <a:spcPts val="0"/>
              </a:spcBef>
              <a:spcAft>
                <a:spcPts val="0"/>
              </a:spcAft>
              <a:buSzPts val="1400"/>
              <a:buFont typeface="Oswald"/>
              <a:buAutoNum type="arabicPeriod" startAt="16"/>
            </a:pPr>
            <a:r>
              <a:rPr lang="en-GB">
                <a:solidFill>
                  <a:srgbClr val="073763"/>
                </a:solidFill>
                <a:latin typeface="Oswald"/>
                <a:ea typeface="Oswald"/>
                <a:cs typeface="Oswald"/>
                <a:sym typeface="Oswald"/>
              </a:rPr>
              <a:t>Right to marry and start a family </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16"/>
            </a:pPr>
            <a:r>
              <a:rPr lang="en-GB">
                <a:solidFill>
                  <a:srgbClr val="073763"/>
                </a:solidFill>
                <a:latin typeface="Oswald"/>
                <a:ea typeface="Oswald"/>
                <a:cs typeface="Oswald"/>
                <a:sym typeface="Oswald"/>
              </a:rPr>
              <a:t>Right to own property and possessions</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16"/>
            </a:pPr>
            <a:r>
              <a:rPr lang="en-GB">
                <a:solidFill>
                  <a:srgbClr val="073763"/>
                </a:solidFill>
                <a:latin typeface="Oswald"/>
                <a:ea typeface="Oswald"/>
                <a:cs typeface="Oswald"/>
                <a:sym typeface="Oswald"/>
              </a:rPr>
              <a:t>Freedom of belief (including religious belief)</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16"/>
            </a:pPr>
            <a:r>
              <a:rPr lang="en-GB">
                <a:solidFill>
                  <a:srgbClr val="073763"/>
                </a:solidFill>
                <a:latin typeface="Oswald"/>
                <a:ea typeface="Oswald"/>
                <a:cs typeface="Oswald"/>
                <a:sym typeface="Oswald"/>
              </a:rPr>
              <a:t>Freedom of expression and the right to spread information  </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1000"/>
              </a:spcAft>
              <a:buSzPts val="1400"/>
              <a:buFont typeface="Oswald"/>
              <a:buAutoNum type="arabicPeriod" startAt="16"/>
            </a:pPr>
            <a:r>
              <a:rPr lang="en-GB">
                <a:solidFill>
                  <a:srgbClr val="073763"/>
                </a:solidFill>
                <a:latin typeface="Oswald"/>
                <a:ea typeface="Oswald"/>
                <a:cs typeface="Oswald"/>
                <a:sym typeface="Oswald"/>
              </a:rPr>
              <a:t>Freedom to join associations and meet with others in a peaceful way </a:t>
            </a:r>
            <a:endParaRPr>
              <a:solidFill>
                <a:srgbClr val="073763"/>
              </a:solidFill>
              <a:latin typeface="Oswald"/>
              <a:ea typeface="Oswald"/>
              <a:cs typeface="Oswald"/>
              <a:sym typeface="Oswald"/>
            </a:endParaRPr>
          </a:p>
        </p:txBody>
      </p:sp>
      <p:sp>
        <p:nvSpPr>
          <p:cNvPr id="374" name="Google Shape;374;p50"/>
          <p:cNvSpPr txBox="1"/>
          <p:nvPr/>
        </p:nvSpPr>
        <p:spPr>
          <a:xfrm>
            <a:off x="3330013" y="1367875"/>
            <a:ext cx="2484000" cy="3022200"/>
          </a:xfrm>
          <a:prstGeom prst="rect">
            <a:avLst/>
          </a:prstGeom>
          <a:noFill/>
          <a:ln>
            <a:noFill/>
          </a:ln>
        </p:spPr>
        <p:txBody>
          <a:bodyPr spcFirstLastPara="1" wrap="square" lIns="91425" tIns="91425" rIns="91425" bIns="91425" anchor="t" anchorCtr="0">
            <a:noAutofit/>
          </a:bodyPr>
          <a:lstStyle/>
          <a:p>
            <a:pPr marL="230399" lvl="0" indent="-319299" algn="l" rtl="0">
              <a:lnSpc>
                <a:spcPct val="100000"/>
              </a:lnSpc>
              <a:spcBef>
                <a:spcPts val="0"/>
              </a:spcBef>
              <a:spcAft>
                <a:spcPts val="0"/>
              </a:spcAft>
              <a:buSzPts val="1400"/>
              <a:buFont typeface="Oswald"/>
              <a:buAutoNum type="arabicPeriod" startAt="21"/>
            </a:pPr>
            <a:r>
              <a:rPr lang="en-GB">
                <a:solidFill>
                  <a:srgbClr val="073763"/>
                </a:solidFill>
                <a:latin typeface="Oswald"/>
                <a:ea typeface="Oswald"/>
                <a:cs typeface="Oswald"/>
                <a:sym typeface="Oswald"/>
              </a:rPr>
              <a:t>Right to take part in the government of your country </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21"/>
            </a:pPr>
            <a:r>
              <a:rPr lang="en-GB">
                <a:solidFill>
                  <a:srgbClr val="073763"/>
                </a:solidFill>
                <a:latin typeface="Oswald"/>
                <a:ea typeface="Oswald"/>
                <a:cs typeface="Oswald"/>
                <a:sym typeface="Oswald"/>
              </a:rPr>
              <a:t>Right to social security </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21"/>
            </a:pPr>
            <a:r>
              <a:rPr lang="en-GB">
                <a:solidFill>
                  <a:srgbClr val="073763"/>
                </a:solidFill>
                <a:latin typeface="Oswald"/>
                <a:ea typeface="Oswald"/>
                <a:cs typeface="Oswald"/>
                <a:sym typeface="Oswald"/>
              </a:rPr>
              <a:t>Right to work for a fair wage and join a trade union</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21"/>
            </a:pPr>
            <a:r>
              <a:rPr lang="en-GB">
                <a:solidFill>
                  <a:srgbClr val="073763"/>
                </a:solidFill>
                <a:latin typeface="Oswald"/>
                <a:ea typeface="Oswald"/>
                <a:cs typeface="Oswald"/>
                <a:sym typeface="Oswald"/>
              </a:rPr>
              <a:t>Right to rest and leisure</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1000"/>
              </a:spcAft>
              <a:buSzPts val="1400"/>
              <a:buFont typeface="Oswald"/>
              <a:buAutoNum type="arabicPeriod" startAt="21"/>
            </a:pPr>
            <a:r>
              <a:rPr lang="en-GB">
                <a:solidFill>
                  <a:srgbClr val="073763"/>
                </a:solidFill>
                <a:latin typeface="Oswald"/>
                <a:ea typeface="Oswald"/>
                <a:cs typeface="Oswald"/>
                <a:sym typeface="Oswald"/>
              </a:rPr>
              <a:t>Right to an adequate standard of living</a:t>
            </a:r>
            <a:endParaRPr>
              <a:solidFill>
                <a:srgbClr val="073763"/>
              </a:solidFill>
              <a:latin typeface="Oswald"/>
              <a:ea typeface="Oswald"/>
              <a:cs typeface="Oswald"/>
              <a:sym typeface="Oswald"/>
            </a:endParaRPr>
          </a:p>
        </p:txBody>
      </p:sp>
      <p:sp>
        <p:nvSpPr>
          <p:cNvPr id="375" name="Google Shape;375;p50"/>
          <p:cNvSpPr txBox="1"/>
          <p:nvPr/>
        </p:nvSpPr>
        <p:spPr>
          <a:xfrm>
            <a:off x="6030175" y="1367875"/>
            <a:ext cx="2484000" cy="3022200"/>
          </a:xfrm>
          <a:prstGeom prst="rect">
            <a:avLst/>
          </a:prstGeom>
          <a:noFill/>
          <a:ln>
            <a:noFill/>
          </a:ln>
        </p:spPr>
        <p:txBody>
          <a:bodyPr spcFirstLastPara="1" wrap="square" lIns="91425" tIns="91425" rIns="91425" bIns="91425" anchor="t" anchorCtr="0">
            <a:noAutofit/>
          </a:bodyPr>
          <a:lstStyle/>
          <a:p>
            <a:pPr marL="230399" lvl="0" indent="-319299" algn="l" rtl="0">
              <a:lnSpc>
                <a:spcPct val="100000"/>
              </a:lnSpc>
              <a:spcBef>
                <a:spcPts val="0"/>
              </a:spcBef>
              <a:spcAft>
                <a:spcPts val="0"/>
              </a:spcAft>
              <a:buSzPts val="1400"/>
              <a:buFont typeface="Oswald"/>
              <a:buAutoNum type="arabicPeriod" startAt="26"/>
            </a:pPr>
            <a:r>
              <a:rPr lang="en-GB">
                <a:solidFill>
                  <a:srgbClr val="073763"/>
                </a:solidFill>
                <a:latin typeface="Oswald"/>
                <a:ea typeface="Oswald"/>
                <a:cs typeface="Oswald"/>
                <a:sym typeface="Oswald"/>
              </a:rPr>
              <a:t>Right to education</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26"/>
            </a:pPr>
            <a:r>
              <a:rPr lang="en-GB">
                <a:solidFill>
                  <a:srgbClr val="073763"/>
                </a:solidFill>
                <a:latin typeface="Oswald"/>
                <a:ea typeface="Oswald"/>
                <a:cs typeface="Oswald"/>
                <a:sym typeface="Oswald"/>
              </a:rPr>
              <a:t>Right to share in your community’s cultural life </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26"/>
            </a:pPr>
            <a:r>
              <a:rPr lang="en-GB">
                <a:solidFill>
                  <a:srgbClr val="073763"/>
                </a:solidFill>
                <a:latin typeface="Oswald"/>
                <a:ea typeface="Oswald"/>
                <a:cs typeface="Oswald"/>
                <a:sym typeface="Oswald"/>
              </a:rPr>
              <a:t>Right to an international order where all these rights can be fully realized </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0"/>
              </a:spcAft>
              <a:buSzPts val="1400"/>
              <a:buFont typeface="Oswald"/>
              <a:buAutoNum type="arabicPeriod" startAt="26"/>
            </a:pPr>
            <a:r>
              <a:rPr lang="en-GB">
                <a:solidFill>
                  <a:srgbClr val="073763"/>
                </a:solidFill>
                <a:latin typeface="Oswald"/>
                <a:ea typeface="Oswald"/>
                <a:cs typeface="Oswald"/>
                <a:sym typeface="Oswald"/>
              </a:rPr>
              <a:t>Responsibility to respect the rights of others </a:t>
            </a:r>
            <a:endParaRPr>
              <a:solidFill>
                <a:srgbClr val="073763"/>
              </a:solidFill>
              <a:latin typeface="Oswald"/>
              <a:ea typeface="Oswald"/>
              <a:cs typeface="Oswald"/>
              <a:sym typeface="Oswald"/>
            </a:endParaRPr>
          </a:p>
          <a:p>
            <a:pPr marL="230399" lvl="0" indent="-319299" algn="l" rtl="0">
              <a:lnSpc>
                <a:spcPct val="100000"/>
              </a:lnSpc>
              <a:spcBef>
                <a:spcPts val="1000"/>
              </a:spcBef>
              <a:spcAft>
                <a:spcPts val="1000"/>
              </a:spcAft>
              <a:buSzPts val="1400"/>
              <a:buFont typeface="Oswald"/>
              <a:buAutoNum type="arabicPeriod" startAt="26"/>
            </a:pPr>
            <a:r>
              <a:rPr lang="en-GB">
                <a:solidFill>
                  <a:srgbClr val="073763"/>
                </a:solidFill>
                <a:latin typeface="Oswald"/>
                <a:ea typeface="Oswald"/>
                <a:cs typeface="Oswald"/>
                <a:sym typeface="Oswald"/>
              </a:rPr>
              <a:t>No taking away any of these rights! </a:t>
            </a:r>
            <a:endParaRPr>
              <a:solidFill>
                <a:srgbClr val="073763"/>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8"/>
          <p:cNvSpPr txBox="1">
            <a:spLocks noGrp="1"/>
          </p:cNvSpPr>
          <p:nvPr>
            <p:ph type="title"/>
          </p:nvPr>
        </p:nvSpPr>
        <p:spPr>
          <a:xfrm>
            <a:off x="629841" y="339189"/>
            <a:ext cx="3097500" cy="474300"/>
          </a:xfrm>
          <a:prstGeom prst="rect">
            <a:avLst/>
          </a:prstGeom>
          <a:noFill/>
          <a:ln>
            <a:noFill/>
          </a:ln>
        </p:spPr>
        <p:txBody>
          <a:bodyPr spcFirstLastPara="1" wrap="square" lIns="72000" tIns="0" rIns="68575" bIns="0" anchor="t" anchorCtr="0">
            <a:noAutofit/>
          </a:bodyPr>
          <a:lstStyle/>
          <a:p>
            <a:pPr marL="0" lvl="0" indent="0" algn="l" rtl="0">
              <a:spcBef>
                <a:spcPts val="0"/>
              </a:spcBef>
              <a:spcAft>
                <a:spcPts val="0"/>
              </a:spcAft>
              <a:buClr>
                <a:srgbClr val="000000"/>
              </a:buClr>
              <a:buSzPts val="2800"/>
              <a:buFont typeface="Oswald"/>
              <a:buNone/>
            </a:pPr>
            <a:r>
              <a:rPr lang="en-GB" sz="1800"/>
              <a:t>MALE GUARDIANSHIP </a:t>
            </a:r>
            <a:endParaRPr sz="1800"/>
          </a:p>
          <a:p>
            <a:pPr marL="0" lvl="0" indent="0" algn="l" rtl="0">
              <a:spcBef>
                <a:spcPts val="0"/>
              </a:spcBef>
              <a:spcAft>
                <a:spcPts val="0"/>
              </a:spcAft>
              <a:buClr>
                <a:srgbClr val="000000"/>
              </a:buClr>
              <a:buSzPts val="2800"/>
              <a:buFont typeface="Oswald"/>
              <a:buNone/>
            </a:pPr>
            <a:r>
              <a:rPr lang="en-GB" sz="1800"/>
              <a:t>SYSTEM	</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322" name="Google Shape;322;p48"/>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WOMEN’S RIGHTS</a:t>
            </a:r>
            <a:endParaRPr sz="800" b="1">
              <a:solidFill>
                <a:srgbClr val="666666"/>
              </a:solidFill>
              <a:latin typeface="Oswald"/>
              <a:ea typeface="Oswald"/>
              <a:cs typeface="Oswald"/>
              <a:sym typeface="Oswald"/>
            </a:endParaRPr>
          </a:p>
        </p:txBody>
      </p:sp>
      <p:sp>
        <p:nvSpPr>
          <p:cNvPr id="323" name="Google Shape;323;p48"/>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9</a:t>
            </a:fld>
            <a:endParaRPr sz="800" b="1">
              <a:latin typeface="Oswald"/>
              <a:ea typeface="Oswald"/>
              <a:cs typeface="Oswald"/>
              <a:sym typeface="Oswald"/>
            </a:endParaRPr>
          </a:p>
        </p:txBody>
      </p:sp>
      <p:sp>
        <p:nvSpPr>
          <p:cNvPr id="325" name="Google Shape;325;p48"/>
          <p:cNvSpPr txBox="1"/>
          <p:nvPr/>
        </p:nvSpPr>
        <p:spPr>
          <a:xfrm>
            <a:off x="1228497" y="1643948"/>
            <a:ext cx="5748900" cy="3253563"/>
          </a:xfrm>
          <a:prstGeom prst="rect">
            <a:avLst/>
          </a:prstGeom>
          <a:noFill/>
          <a:ln>
            <a:noFill/>
          </a:ln>
        </p:spPr>
        <p:txBody>
          <a:bodyPr spcFirstLastPara="1" wrap="square" lIns="68350" tIns="34275" rIns="68350" bIns="34275" anchor="t" anchorCtr="0">
            <a:noAutofit/>
          </a:bodyPr>
          <a:lstStyle/>
          <a:p>
            <a:pPr marL="6350">
              <a:lnSpc>
                <a:spcPct val="115000"/>
              </a:lnSpc>
              <a:spcBef>
                <a:spcPts val="750"/>
              </a:spcBef>
              <a:buSzPts val="2000"/>
            </a:pPr>
            <a:r>
              <a:rPr lang="en-GB" sz="2000" dirty="0">
                <a:latin typeface="Oswald Regular"/>
                <a:ea typeface="Oswald Regular"/>
                <a:cs typeface="Oswald Regular"/>
                <a:sym typeface="Oswald Regular"/>
              </a:rPr>
              <a:t>Why do you think male guardianship exists in Saudi Arabia? </a:t>
            </a:r>
          </a:p>
          <a:p>
            <a:pPr marL="6350" lvl="0" algn="l" rtl="0">
              <a:lnSpc>
                <a:spcPct val="115000"/>
              </a:lnSpc>
              <a:spcBef>
                <a:spcPts val="750"/>
              </a:spcBef>
              <a:spcAft>
                <a:spcPts val="0"/>
              </a:spcAft>
              <a:buSzPts val="2000"/>
            </a:pPr>
            <a:endParaRPr lang="en-GB" sz="2000" dirty="0">
              <a:latin typeface="Oswald Regular"/>
              <a:ea typeface="Oswald Regular"/>
              <a:cs typeface="Oswald Regular"/>
              <a:sym typeface="Oswald Regular"/>
            </a:endParaRPr>
          </a:p>
          <a:p>
            <a:pPr marL="6350">
              <a:lnSpc>
                <a:spcPct val="115000"/>
              </a:lnSpc>
              <a:spcBef>
                <a:spcPts val="750"/>
              </a:spcBef>
              <a:buSzPts val="2000"/>
            </a:pPr>
            <a:r>
              <a:rPr lang="en-GB" sz="2000" dirty="0">
                <a:latin typeface="Oswald Regular"/>
                <a:ea typeface="Oswald Regular"/>
                <a:cs typeface="Oswald Regular"/>
                <a:sym typeface="Oswald Regular"/>
              </a:rPr>
              <a:t>What should be done to ensure equal rights for women? </a:t>
            </a:r>
          </a:p>
          <a:p>
            <a:pPr marL="6350" lvl="0" algn="l" rtl="0">
              <a:lnSpc>
                <a:spcPct val="115000"/>
              </a:lnSpc>
              <a:spcBef>
                <a:spcPts val="750"/>
              </a:spcBef>
              <a:spcAft>
                <a:spcPts val="0"/>
              </a:spcAft>
              <a:buSzPts val="2000"/>
            </a:pPr>
            <a:endParaRPr lang="en-GB" sz="2000" dirty="0">
              <a:latin typeface="Oswald Regular"/>
              <a:ea typeface="Oswald Regular"/>
              <a:cs typeface="Oswald Regular"/>
              <a:sym typeface="Oswald Regular"/>
            </a:endParaRPr>
          </a:p>
          <a:p>
            <a:pPr marL="6350" lvl="0" algn="l" rtl="0">
              <a:lnSpc>
                <a:spcPct val="115000"/>
              </a:lnSpc>
              <a:spcBef>
                <a:spcPts val="750"/>
              </a:spcBef>
              <a:spcAft>
                <a:spcPts val="0"/>
              </a:spcAft>
              <a:buSzPts val="2000"/>
            </a:pPr>
            <a:endParaRPr lang="en-GB" sz="2000" dirty="0">
              <a:latin typeface="Oswald Regular"/>
              <a:ea typeface="Oswald Regular"/>
              <a:cs typeface="Oswald Regular"/>
              <a:sym typeface="Oswald Regular"/>
            </a:endParaRPr>
          </a:p>
        </p:txBody>
      </p:sp>
    </p:spTree>
    <p:extLst>
      <p:ext uri="{BB962C8B-B14F-4D97-AF65-F5344CB8AC3E}">
        <p14:creationId xmlns:p14="http://schemas.microsoft.com/office/powerpoint/2010/main" val="215035766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7C1BA77FD8CD4580A475C513D81D5F" ma:contentTypeVersion="12" ma:contentTypeDescription="Ustvari nov dokument." ma:contentTypeScope="" ma:versionID="3a3992bab167d0a8660d55bb57454583">
  <xsd:schema xmlns:xsd="http://www.w3.org/2001/XMLSchema" xmlns:xs="http://www.w3.org/2001/XMLSchema" xmlns:p="http://schemas.microsoft.com/office/2006/metadata/properties" xmlns:ns2="01e40f41-5b4f-4617-b3e8-d2f7fb43de41" xmlns:ns3="fc37e61d-d9e7-49a6-a270-435704b032aa" targetNamespace="http://schemas.microsoft.com/office/2006/metadata/properties" ma:root="true" ma:fieldsID="7ceba9c564c581c5d162f0ca902db897" ns2:_="" ns3:_="">
    <xsd:import namespace="01e40f41-5b4f-4617-b3e8-d2f7fb43de41"/>
    <xsd:import namespace="fc37e61d-d9e7-49a6-a270-435704b032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40f41-5b4f-4617-b3e8-d2f7fb43d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37e61d-d9e7-49a6-a270-435704b032aa" elementFormDefault="qualified">
    <xsd:import namespace="http://schemas.microsoft.com/office/2006/documentManagement/types"/>
    <xsd:import namespace="http://schemas.microsoft.com/office/infopath/2007/PartnerControls"/>
    <xsd:element name="SharedWithUsers" ma:index="14"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38B3C3-A900-46F2-B27E-286968C8D374}"/>
</file>

<file path=customXml/itemProps2.xml><?xml version="1.0" encoding="utf-8"?>
<ds:datastoreItem xmlns:ds="http://schemas.openxmlformats.org/officeDocument/2006/customXml" ds:itemID="{BF30B76E-789B-4CD4-8B3E-681B930C5549}"/>
</file>

<file path=customXml/itemProps3.xml><?xml version="1.0" encoding="utf-8"?>
<ds:datastoreItem xmlns:ds="http://schemas.openxmlformats.org/officeDocument/2006/customXml" ds:itemID="{4CE31A0C-96ED-4AEB-95E9-B9F6F6AB7E7B}"/>
</file>

<file path=docProps/app.xml><?xml version="1.0" encoding="utf-8"?>
<Properties xmlns="http://schemas.openxmlformats.org/officeDocument/2006/extended-properties" xmlns:vt="http://schemas.openxmlformats.org/officeDocument/2006/docPropsVTypes">
  <TotalTime>9913</TotalTime>
  <Words>3211</Words>
  <Application>Microsoft Office PowerPoint</Application>
  <PresentationFormat>On-screen Show (16:9)</PresentationFormat>
  <Paragraphs>267</Paragraphs>
  <Slides>20</Slides>
  <Notes>20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Oswald Regular</vt:lpstr>
      <vt:lpstr>Arial</vt:lpstr>
      <vt:lpstr>Oswald</vt:lpstr>
      <vt:lpstr>Simple Light</vt:lpstr>
      <vt:lpstr>Office Theme</vt:lpstr>
      <vt:lpstr>Office Theme</vt:lpstr>
      <vt:lpstr>PowerPoint Presentation</vt:lpstr>
      <vt:lpstr>MY DECISION, MY LIFE  </vt:lpstr>
      <vt:lpstr>MY DECISION, MY LIFE  </vt:lpstr>
      <vt:lpstr>MY DECISION, MY LIFE  </vt:lpstr>
      <vt:lpstr>PowerPoint Presentation</vt:lpstr>
      <vt:lpstr>MALE GUARDIANSHIP  SYSTEM  </vt:lpstr>
      <vt:lpstr>WHICH RIGHTS ARE AT RISK UNDER MALE GUARDIANSHIP  </vt:lpstr>
      <vt:lpstr>WHICH RIGHTS ARE AT RISK UNDER MALE GUARDIANSHIP  </vt:lpstr>
      <vt:lpstr>MALE GUARDIANSHIP  SYSTEM  </vt:lpstr>
      <vt:lpstr>NASSIMA’S STORY</vt:lpstr>
      <vt:lpstr>WHICH HUMAN RIGHTS  ARE VIOLATED </vt:lpstr>
      <vt:lpstr>WHICH HUMAN RIGHTS  ARE VIOLATED  </vt:lpstr>
      <vt:lpstr>HUMAN RIGHTS VIOLATIONS IN  THE CASE OF NASSIMA AL-SADA</vt:lpstr>
      <vt:lpstr>PLACE YOUR COUNTRY  ON THE SCALE  </vt:lpstr>
      <vt:lpstr>HOW CAN CHANGE  HAPPEN</vt:lpstr>
      <vt:lpstr>MALE GUARDIANSHIP  SYSTEM  </vt:lpstr>
      <vt:lpstr>PowerPoint Presentation</vt:lpstr>
      <vt:lpstr>HOW TO WRITE  FOR RIGHTS</vt:lpstr>
      <vt:lpstr>WRITE A LETTER, CHANGE A LIFE </vt:lpstr>
      <vt:lpstr>HOW CAN CHANGE  HAPPEN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Melody Ross</dc:creator>
  <cp:lastModifiedBy>Melody</cp:lastModifiedBy>
  <cp:revision>21</cp:revision>
  <dcterms:modified xsi:type="dcterms:W3CDTF">2020-11-03T10:24:55Z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0x010100F27C1BA77FD8CD4580A475C513D81D5F</vt:lpwstr>
  </property>
</Properties>
</file>